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47"/>
  </p:notesMasterIdLst>
  <p:sldIdLst>
    <p:sldId id="256" r:id="rId2"/>
    <p:sldId id="257" r:id="rId3"/>
    <p:sldId id="320" r:id="rId4"/>
    <p:sldId id="301" r:id="rId5"/>
    <p:sldId id="322" r:id="rId6"/>
    <p:sldId id="323" r:id="rId7"/>
    <p:sldId id="324" r:id="rId8"/>
    <p:sldId id="325" r:id="rId9"/>
    <p:sldId id="326" r:id="rId10"/>
    <p:sldId id="302" r:id="rId11"/>
    <p:sldId id="321" r:id="rId12"/>
    <p:sldId id="303" r:id="rId13"/>
    <p:sldId id="305" r:id="rId14"/>
    <p:sldId id="306" r:id="rId15"/>
    <p:sldId id="261" r:id="rId16"/>
    <p:sldId id="308" r:id="rId17"/>
    <p:sldId id="304" r:id="rId18"/>
    <p:sldId id="268" r:id="rId19"/>
    <p:sldId id="269" r:id="rId20"/>
    <p:sldId id="270" r:id="rId21"/>
    <p:sldId id="271" r:id="rId22"/>
    <p:sldId id="309" r:id="rId23"/>
    <p:sldId id="278" r:id="rId24"/>
    <p:sldId id="276" r:id="rId25"/>
    <p:sldId id="279" r:id="rId26"/>
    <p:sldId id="310" r:id="rId27"/>
    <p:sldId id="311" r:id="rId28"/>
    <p:sldId id="312" r:id="rId29"/>
    <p:sldId id="313" r:id="rId30"/>
    <p:sldId id="283" r:id="rId31"/>
    <p:sldId id="314" r:id="rId32"/>
    <p:sldId id="288" r:id="rId33"/>
    <p:sldId id="289" r:id="rId34"/>
    <p:sldId id="291" r:id="rId35"/>
    <p:sldId id="300" r:id="rId36"/>
    <p:sldId id="315" r:id="rId37"/>
    <p:sldId id="327" r:id="rId38"/>
    <p:sldId id="294" r:id="rId39"/>
    <p:sldId id="316" r:id="rId40"/>
    <p:sldId id="319" r:id="rId41"/>
    <p:sldId id="317" r:id="rId42"/>
    <p:sldId id="297" r:id="rId43"/>
    <p:sldId id="318" r:id="rId44"/>
    <p:sldId id="281" r:id="rId45"/>
    <p:sldId id="29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0BC1B-62BC-4AF3-BB37-8B76758DE0C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0711F0C-3616-4FB9-B573-1EB3D79381D3}">
      <dgm:prSet phldrT="[Text]"/>
      <dgm:spPr/>
      <dgm:t>
        <a:bodyPr/>
        <a:lstStyle/>
        <a:p>
          <a:r>
            <a:rPr lang="de-DE" dirty="0"/>
            <a:t>2020</a:t>
          </a:r>
        </a:p>
      </dgm:t>
    </dgm:pt>
    <dgm:pt modelId="{D2D1FA1A-506B-4567-93AD-C6A553DBD164}" type="parTrans" cxnId="{0C740C97-7611-42BA-9614-11DC81B206D4}">
      <dgm:prSet/>
      <dgm:spPr/>
      <dgm:t>
        <a:bodyPr/>
        <a:lstStyle/>
        <a:p>
          <a:endParaRPr lang="de-DE"/>
        </a:p>
      </dgm:t>
    </dgm:pt>
    <dgm:pt modelId="{EDF94AE3-32C3-408B-863F-CF33304FB50F}" type="sibTrans" cxnId="{0C740C97-7611-42BA-9614-11DC81B206D4}">
      <dgm:prSet/>
      <dgm:spPr/>
      <dgm:t>
        <a:bodyPr/>
        <a:lstStyle/>
        <a:p>
          <a:endParaRPr lang="de-DE"/>
        </a:p>
      </dgm:t>
    </dgm:pt>
    <dgm:pt modelId="{2BC8765E-1810-4B8E-A1D3-6056B78D5047}">
      <dgm:prSet phldrT="[Text]"/>
      <dgm:spPr/>
      <dgm:t>
        <a:bodyPr/>
        <a:lstStyle/>
        <a:p>
          <a:r>
            <a:rPr lang="de-DE" dirty="0"/>
            <a:t>Einnahmen</a:t>
          </a:r>
        </a:p>
      </dgm:t>
    </dgm:pt>
    <dgm:pt modelId="{7A9C16D9-015E-4D7F-AC29-75F747B69A09}" type="parTrans" cxnId="{0D2DA232-EB46-4200-94D0-EC7B08C203E0}">
      <dgm:prSet/>
      <dgm:spPr/>
      <dgm:t>
        <a:bodyPr/>
        <a:lstStyle/>
        <a:p>
          <a:endParaRPr lang="de-DE"/>
        </a:p>
      </dgm:t>
    </dgm:pt>
    <dgm:pt modelId="{5D9F92EE-217D-4E14-9345-831CCBFBDAA3}" type="sibTrans" cxnId="{0D2DA232-EB46-4200-94D0-EC7B08C203E0}">
      <dgm:prSet/>
      <dgm:spPr/>
      <dgm:t>
        <a:bodyPr/>
        <a:lstStyle/>
        <a:p>
          <a:endParaRPr lang="de-DE"/>
        </a:p>
      </dgm:t>
    </dgm:pt>
    <dgm:pt modelId="{EA114170-89B1-4C54-B952-2BB0ECCA9189}">
      <dgm:prSet phldrT="[Text]"/>
      <dgm:spPr/>
      <dgm:t>
        <a:bodyPr/>
        <a:lstStyle/>
        <a:p>
          <a:r>
            <a:rPr lang="de-DE" dirty="0"/>
            <a:t>2021</a:t>
          </a:r>
        </a:p>
      </dgm:t>
    </dgm:pt>
    <dgm:pt modelId="{941CFE4A-A708-4C53-866B-7FC612F2397F}" type="parTrans" cxnId="{593EA7C9-0F87-4CC1-A395-72B5EB1381FC}">
      <dgm:prSet/>
      <dgm:spPr/>
      <dgm:t>
        <a:bodyPr/>
        <a:lstStyle/>
        <a:p>
          <a:endParaRPr lang="de-DE"/>
        </a:p>
      </dgm:t>
    </dgm:pt>
    <dgm:pt modelId="{40A2FA92-A1BD-40A3-A39C-547D01651A34}" type="sibTrans" cxnId="{593EA7C9-0F87-4CC1-A395-72B5EB1381FC}">
      <dgm:prSet/>
      <dgm:spPr/>
      <dgm:t>
        <a:bodyPr/>
        <a:lstStyle/>
        <a:p>
          <a:endParaRPr lang="de-DE"/>
        </a:p>
      </dgm:t>
    </dgm:pt>
    <dgm:pt modelId="{225D27CA-30F3-46E6-84BA-1614C963C453}">
      <dgm:prSet phldrT="[Text]"/>
      <dgm:spPr/>
      <dgm:t>
        <a:bodyPr/>
        <a:lstStyle/>
        <a:p>
          <a:r>
            <a:rPr lang="de-DE" dirty="0"/>
            <a:t>Einnahmen</a:t>
          </a:r>
        </a:p>
      </dgm:t>
    </dgm:pt>
    <dgm:pt modelId="{C50B16C4-766B-47A9-8860-4D9786DA0D95}" type="parTrans" cxnId="{75AED62E-3B21-4D14-826D-1445EAC32B64}">
      <dgm:prSet/>
      <dgm:spPr/>
      <dgm:t>
        <a:bodyPr/>
        <a:lstStyle/>
        <a:p>
          <a:endParaRPr lang="de-DE"/>
        </a:p>
      </dgm:t>
    </dgm:pt>
    <dgm:pt modelId="{BEE2C3CD-F67D-44EB-807B-7F5F0E44EBA2}" type="sibTrans" cxnId="{75AED62E-3B21-4D14-826D-1445EAC32B64}">
      <dgm:prSet/>
      <dgm:spPr/>
      <dgm:t>
        <a:bodyPr/>
        <a:lstStyle/>
        <a:p>
          <a:endParaRPr lang="de-DE"/>
        </a:p>
      </dgm:t>
    </dgm:pt>
    <dgm:pt modelId="{E7638F9C-E5EC-4791-B152-85CFB7A8254E}">
      <dgm:prSet phldrT="[Text]"/>
      <dgm:spPr/>
      <dgm:t>
        <a:bodyPr/>
        <a:lstStyle/>
        <a:p>
          <a:r>
            <a:rPr lang="de-DE" dirty="0"/>
            <a:t>2022</a:t>
          </a:r>
        </a:p>
      </dgm:t>
    </dgm:pt>
    <dgm:pt modelId="{4DFCF6C4-C815-419C-9CF6-8D29DD157CF2}" type="parTrans" cxnId="{A459D288-3A30-4D5D-8A67-FF66E817E7E3}">
      <dgm:prSet/>
      <dgm:spPr/>
      <dgm:t>
        <a:bodyPr/>
        <a:lstStyle/>
        <a:p>
          <a:endParaRPr lang="de-DE"/>
        </a:p>
      </dgm:t>
    </dgm:pt>
    <dgm:pt modelId="{FC7055AA-F75E-4304-8C26-8F8DB743C47A}" type="sibTrans" cxnId="{A459D288-3A30-4D5D-8A67-FF66E817E7E3}">
      <dgm:prSet/>
      <dgm:spPr/>
      <dgm:t>
        <a:bodyPr/>
        <a:lstStyle/>
        <a:p>
          <a:endParaRPr lang="de-DE"/>
        </a:p>
      </dgm:t>
    </dgm:pt>
    <dgm:pt modelId="{17B9E3F6-444E-43D9-B7D6-478253200EA7}">
      <dgm:prSet phldrT="[Text]"/>
      <dgm:spPr/>
      <dgm:t>
        <a:bodyPr/>
        <a:lstStyle/>
        <a:p>
          <a:r>
            <a:rPr lang="de-DE" dirty="0"/>
            <a:t>Einnahmen</a:t>
          </a:r>
        </a:p>
      </dgm:t>
    </dgm:pt>
    <dgm:pt modelId="{6D0D910A-19A7-4741-8EA1-25F52227AB14}" type="parTrans" cxnId="{456CDD5A-4CEB-4B9C-A3AE-FBF58A7B6700}">
      <dgm:prSet/>
      <dgm:spPr/>
      <dgm:t>
        <a:bodyPr/>
        <a:lstStyle/>
        <a:p>
          <a:endParaRPr lang="de-DE"/>
        </a:p>
      </dgm:t>
    </dgm:pt>
    <dgm:pt modelId="{79B3F1D9-BC64-4CA4-B626-DC8DBBD4F7C2}" type="sibTrans" cxnId="{456CDD5A-4CEB-4B9C-A3AE-FBF58A7B6700}">
      <dgm:prSet/>
      <dgm:spPr/>
      <dgm:t>
        <a:bodyPr/>
        <a:lstStyle/>
        <a:p>
          <a:endParaRPr lang="de-DE"/>
        </a:p>
      </dgm:t>
    </dgm:pt>
    <dgm:pt modelId="{64E9BC12-B852-4AA8-AD7B-668E463763FC}">
      <dgm:prSet/>
      <dgm:spPr/>
      <dgm:t>
        <a:bodyPr/>
        <a:lstStyle/>
        <a:p>
          <a:r>
            <a:rPr lang="de-DE" dirty="0"/>
            <a:t>2019</a:t>
          </a:r>
        </a:p>
      </dgm:t>
    </dgm:pt>
    <dgm:pt modelId="{AB177F57-09D4-4120-8E97-4D4BFCCD4E42}" type="parTrans" cxnId="{E6D922AE-3DF7-48AC-8613-1442626E88DA}">
      <dgm:prSet/>
      <dgm:spPr/>
      <dgm:t>
        <a:bodyPr/>
        <a:lstStyle/>
        <a:p>
          <a:endParaRPr lang="de-DE"/>
        </a:p>
      </dgm:t>
    </dgm:pt>
    <dgm:pt modelId="{0AF3AF5C-AA26-4DEE-ABBE-6DCF711CACAC}" type="sibTrans" cxnId="{E6D922AE-3DF7-48AC-8613-1442626E88DA}">
      <dgm:prSet/>
      <dgm:spPr/>
      <dgm:t>
        <a:bodyPr/>
        <a:lstStyle/>
        <a:p>
          <a:endParaRPr lang="de-DE"/>
        </a:p>
      </dgm:t>
    </dgm:pt>
    <dgm:pt modelId="{387009C9-A82B-4E24-AEEA-38EEF9865742}">
      <dgm:prSet/>
      <dgm:spPr/>
      <dgm:t>
        <a:bodyPr/>
        <a:lstStyle/>
        <a:p>
          <a:pPr algn="l"/>
          <a:r>
            <a:rPr lang="de-DE" dirty="0"/>
            <a:t>Einnahmen</a:t>
          </a:r>
        </a:p>
      </dgm:t>
    </dgm:pt>
    <dgm:pt modelId="{D1D25A0C-7A10-4FB0-A502-EC7C058FAA7B}" type="parTrans" cxnId="{595F23D7-8B47-4752-8B79-A2BB225728FA}">
      <dgm:prSet/>
      <dgm:spPr/>
      <dgm:t>
        <a:bodyPr/>
        <a:lstStyle/>
        <a:p>
          <a:endParaRPr lang="de-DE"/>
        </a:p>
      </dgm:t>
    </dgm:pt>
    <dgm:pt modelId="{B37E5B0A-0F6C-4D5A-AC92-559026D916BC}" type="sibTrans" cxnId="{595F23D7-8B47-4752-8B79-A2BB225728FA}">
      <dgm:prSet/>
      <dgm:spPr/>
      <dgm:t>
        <a:bodyPr/>
        <a:lstStyle/>
        <a:p>
          <a:endParaRPr lang="de-DE"/>
        </a:p>
      </dgm:t>
    </dgm:pt>
    <dgm:pt modelId="{A22163E1-1CCF-4FE2-A8DB-135D93638B8C}">
      <dgm:prSet/>
      <dgm:spPr/>
      <dgm:t>
        <a:bodyPr/>
        <a:lstStyle/>
        <a:p>
          <a:pPr algn="ctr"/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27.071,-€</a:t>
          </a:r>
        </a:p>
      </dgm:t>
    </dgm:pt>
    <dgm:pt modelId="{E21FD60D-C25C-4C45-B229-7231E54361D8}" type="parTrans" cxnId="{B4042B18-73E2-40F3-B4B6-A055C74C9853}">
      <dgm:prSet/>
      <dgm:spPr/>
      <dgm:t>
        <a:bodyPr/>
        <a:lstStyle/>
        <a:p>
          <a:endParaRPr lang="de-DE"/>
        </a:p>
      </dgm:t>
    </dgm:pt>
    <dgm:pt modelId="{FD3CABDF-1893-407E-B318-FC3E051322DE}" type="sibTrans" cxnId="{B4042B18-73E2-40F3-B4B6-A055C74C9853}">
      <dgm:prSet/>
      <dgm:spPr/>
      <dgm:t>
        <a:bodyPr/>
        <a:lstStyle/>
        <a:p>
          <a:endParaRPr lang="de-DE"/>
        </a:p>
      </dgm:t>
    </dgm:pt>
    <dgm:pt modelId="{76303B10-2E0D-492D-92D3-7A15A784C7F7}">
      <dgm:prSet/>
      <dgm:spPr/>
      <dgm:t>
        <a:bodyPr/>
        <a:lstStyle/>
        <a:p>
          <a:pPr algn="l"/>
          <a:endParaRPr lang="de-DE" dirty="0"/>
        </a:p>
      </dgm:t>
    </dgm:pt>
    <dgm:pt modelId="{64B49C6B-6E0B-41CC-A8E9-372A3C8922EF}" type="parTrans" cxnId="{AB898332-0199-45BD-BD9E-E1A1031DB627}">
      <dgm:prSet/>
      <dgm:spPr/>
      <dgm:t>
        <a:bodyPr/>
        <a:lstStyle/>
        <a:p>
          <a:endParaRPr lang="de-DE"/>
        </a:p>
      </dgm:t>
    </dgm:pt>
    <dgm:pt modelId="{9E7B3E04-D2B0-4A7B-9B9F-1FF433A621C0}" type="sibTrans" cxnId="{AB898332-0199-45BD-BD9E-E1A1031DB627}">
      <dgm:prSet/>
      <dgm:spPr/>
      <dgm:t>
        <a:bodyPr/>
        <a:lstStyle/>
        <a:p>
          <a:endParaRPr lang="de-DE"/>
        </a:p>
      </dgm:t>
    </dgm:pt>
    <dgm:pt modelId="{EC014E43-2325-426C-BAF4-02A5B59D5F78}">
      <dgm:prSet/>
      <dgm:spPr/>
      <dgm:t>
        <a:bodyPr/>
        <a:lstStyle/>
        <a:p>
          <a:pPr algn="l"/>
          <a:endParaRPr lang="de-DE" dirty="0"/>
        </a:p>
      </dgm:t>
    </dgm:pt>
    <dgm:pt modelId="{FF9DAC59-F38A-4D99-BD28-C6FF99716591}" type="parTrans" cxnId="{3A25C72B-BB14-477B-98AD-72B384052EA1}">
      <dgm:prSet/>
      <dgm:spPr/>
      <dgm:t>
        <a:bodyPr/>
        <a:lstStyle/>
        <a:p>
          <a:endParaRPr lang="de-DE"/>
        </a:p>
      </dgm:t>
    </dgm:pt>
    <dgm:pt modelId="{C9D614C8-B201-4316-8699-97B2592EE2F9}" type="sibTrans" cxnId="{3A25C72B-BB14-477B-98AD-72B384052EA1}">
      <dgm:prSet/>
      <dgm:spPr/>
      <dgm:t>
        <a:bodyPr/>
        <a:lstStyle/>
        <a:p>
          <a:endParaRPr lang="de-DE"/>
        </a:p>
      </dgm:t>
    </dgm:pt>
    <dgm:pt modelId="{E969F4EE-B50D-408E-B2F0-B1BA80EFF192}">
      <dgm:prSet phldrT="[Text]"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33.517,-€</a:t>
          </a:r>
        </a:p>
      </dgm:t>
    </dgm:pt>
    <dgm:pt modelId="{7ED66717-D20F-447A-A2FB-FD71B5A51BE7}" type="parTrans" cxnId="{E7D451F7-F02E-471E-B2F4-04EA5EA95103}">
      <dgm:prSet/>
      <dgm:spPr/>
      <dgm:t>
        <a:bodyPr/>
        <a:lstStyle/>
        <a:p>
          <a:endParaRPr lang="de-DE"/>
        </a:p>
      </dgm:t>
    </dgm:pt>
    <dgm:pt modelId="{93756928-AD21-4886-86C3-FAE8807C8D36}" type="sibTrans" cxnId="{E7D451F7-F02E-471E-B2F4-04EA5EA95103}">
      <dgm:prSet/>
      <dgm:spPr/>
      <dgm:t>
        <a:bodyPr/>
        <a:lstStyle/>
        <a:p>
          <a:endParaRPr lang="de-DE"/>
        </a:p>
      </dgm:t>
    </dgm:pt>
    <dgm:pt modelId="{DE18CF83-1FAD-410F-866F-BA0CF2AC0A7A}">
      <dgm:prSet phldrT="[Text]"/>
      <dgm:spPr/>
      <dgm:t>
        <a:bodyPr/>
        <a:lstStyle/>
        <a:p>
          <a:endParaRPr lang="de-DE" dirty="0"/>
        </a:p>
      </dgm:t>
    </dgm:pt>
    <dgm:pt modelId="{B00BB90F-8CBF-4988-B1F3-442DC16570FD}" type="parTrans" cxnId="{93398B16-4044-4225-939F-B665F469E5E7}">
      <dgm:prSet/>
      <dgm:spPr/>
      <dgm:t>
        <a:bodyPr/>
        <a:lstStyle/>
        <a:p>
          <a:endParaRPr lang="de-DE"/>
        </a:p>
      </dgm:t>
    </dgm:pt>
    <dgm:pt modelId="{8196A686-E406-4D15-A73B-8DB0B014E68D}" type="sibTrans" cxnId="{93398B16-4044-4225-939F-B665F469E5E7}">
      <dgm:prSet/>
      <dgm:spPr/>
      <dgm:t>
        <a:bodyPr/>
        <a:lstStyle/>
        <a:p>
          <a:endParaRPr lang="de-DE"/>
        </a:p>
      </dgm:t>
    </dgm:pt>
    <dgm:pt modelId="{9148A216-90AC-4B81-9D37-67EE64B988E7}">
      <dgm:prSet phldrT="[Text]"/>
      <dgm:spPr/>
      <dgm:t>
        <a:bodyPr/>
        <a:lstStyle/>
        <a:p>
          <a:endParaRPr lang="de-DE" dirty="0"/>
        </a:p>
      </dgm:t>
    </dgm:pt>
    <dgm:pt modelId="{FBFB673A-324C-448F-B0AB-CD8A30CBA374}" type="parTrans" cxnId="{0E8487FA-6BC7-4D1F-BD94-20103726D013}">
      <dgm:prSet/>
      <dgm:spPr/>
      <dgm:t>
        <a:bodyPr/>
        <a:lstStyle/>
        <a:p>
          <a:endParaRPr lang="de-DE"/>
        </a:p>
      </dgm:t>
    </dgm:pt>
    <dgm:pt modelId="{7397E3D5-9557-4598-9D9C-BA7EBA56CD1A}" type="sibTrans" cxnId="{0E8487FA-6BC7-4D1F-BD94-20103726D013}">
      <dgm:prSet/>
      <dgm:spPr/>
      <dgm:t>
        <a:bodyPr/>
        <a:lstStyle/>
        <a:p>
          <a:endParaRPr lang="de-DE"/>
        </a:p>
      </dgm:t>
    </dgm:pt>
    <dgm:pt modelId="{07182B4D-E14F-4B1C-BA97-698948AF98D6}">
      <dgm:prSet phldrT="[Text]"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37.151,-€</a:t>
          </a:r>
        </a:p>
      </dgm:t>
    </dgm:pt>
    <dgm:pt modelId="{DBD7E813-E8E2-4305-BD63-790366BB589E}" type="parTrans" cxnId="{9DF73D91-DBBC-42A5-8553-E25D1223A268}">
      <dgm:prSet/>
      <dgm:spPr/>
      <dgm:t>
        <a:bodyPr/>
        <a:lstStyle/>
        <a:p>
          <a:endParaRPr lang="de-DE"/>
        </a:p>
      </dgm:t>
    </dgm:pt>
    <dgm:pt modelId="{6A9EDD4E-D416-420B-A1CD-EF47FE2E2AE3}" type="sibTrans" cxnId="{9DF73D91-DBBC-42A5-8553-E25D1223A268}">
      <dgm:prSet/>
      <dgm:spPr/>
      <dgm:t>
        <a:bodyPr/>
        <a:lstStyle/>
        <a:p>
          <a:endParaRPr lang="de-DE"/>
        </a:p>
      </dgm:t>
    </dgm:pt>
    <dgm:pt modelId="{D85AB87F-BB47-4DA3-A8D1-9AB66909528E}">
      <dgm:prSet phldrT="[Text]"/>
      <dgm:spPr/>
      <dgm:t>
        <a:bodyPr/>
        <a:lstStyle/>
        <a:p>
          <a:endParaRPr lang="de-DE" dirty="0"/>
        </a:p>
      </dgm:t>
    </dgm:pt>
    <dgm:pt modelId="{82EECC91-140F-44D9-A76E-CED5B2D06989}" type="parTrans" cxnId="{C921180F-A6AC-4E06-80E0-DDA83B2D98E0}">
      <dgm:prSet/>
      <dgm:spPr/>
      <dgm:t>
        <a:bodyPr/>
        <a:lstStyle/>
        <a:p>
          <a:endParaRPr lang="de-DE"/>
        </a:p>
      </dgm:t>
    </dgm:pt>
    <dgm:pt modelId="{84C26238-D3AA-4E61-AC5D-6007A3AE11FA}" type="sibTrans" cxnId="{C921180F-A6AC-4E06-80E0-DDA83B2D98E0}">
      <dgm:prSet/>
      <dgm:spPr/>
      <dgm:t>
        <a:bodyPr/>
        <a:lstStyle/>
        <a:p>
          <a:endParaRPr lang="de-DE"/>
        </a:p>
      </dgm:t>
    </dgm:pt>
    <dgm:pt modelId="{536E1F27-6756-47D4-9C63-80141B7E90E5}">
      <dgm:prSet phldrT="[Text]"/>
      <dgm:spPr/>
      <dgm:t>
        <a:bodyPr/>
        <a:lstStyle/>
        <a:p>
          <a:endParaRPr lang="de-DE" dirty="0"/>
        </a:p>
      </dgm:t>
    </dgm:pt>
    <dgm:pt modelId="{AC462B06-A5BF-446B-BB68-71E772D17737}" type="parTrans" cxnId="{93D16DEE-F0DA-4FFB-AD1A-04EE27D8FFDE}">
      <dgm:prSet/>
      <dgm:spPr/>
      <dgm:t>
        <a:bodyPr/>
        <a:lstStyle/>
        <a:p>
          <a:endParaRPr lang="de-DE"/>
        </a:p>
      </dgm:t>
    </dgm:pt>
    <dgm:pt modelId="{9F92D923-A0B2-425B-ACBD-2D4A5A03F2C2}" type="sibTrans" cxnId="{93D16DEE-F0DA-4FFB-AD1A-04EE27D8FFDE}">
      <dgm:prSet/>
      <dgm:spPr/>
      <dgm:t>
        <a:bodyPr/>
        <a:lstStyle/>
        <a:p>
          <a:endParaRPr lang="de-DE"/>
        </a:p>
      </dgm:t>
    </dgm:pt>
    <dgm:pt modelId="{B94B17A1-9CA9-4C45-8928-C023DBA4D53D}">
      <dgm:prSet phldrT="[Text]"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34.348,-€</a:t>
          </a:r>
          <a:endParaRPr lang="de-DE" dirty="0"/>
        </a:p>
      </dgm:t>
    </dgm:pt>
    <dgm:pt modelId="{F25E4FEE-F5AE-41C2-9F80-799FE4A9A6E6}" type="parTrans" cxnId="{59067DB5-B2C0-47DE-9855-8B127505DF5B}">
      <dgm:prSet/>
      <dgm:spPr/>
      <dgm:t>
        <a:bodyPr/>
        <a:lstStyle/>
        <a:p>
          <a:endParaRPr lang="de-DE"/>
        </a:p>
      </dgm:t>
    </dgm:pt>
    <dgm:pt modelId="{8DF0AE13-5BF2-4E66-B6A5-DF1A261AE872}" type="sibTrans" cxnId="{59067DB5-B2C0-47DE-9855-8B127505DF5B}">
      <dgm:prSet/>
      <dgm:spPr/>
      <dgm:t>
        <a:bodyPr/>
        <a:lstStyle/>
        <a:p>
          <a:endParaRPr lang="de-DE"/>
        </a:p>
      </dgm:t>
    </dgm:pt>
    <dgm:pt modelId="{9D292AE9-6A31-401C-BC23-1A055809F800}">
      <dgm:prSet phldrT="[Text]"/>
      <dgm:spPr/>
      <dgm:t>
        <a:bodyPr/>
        <a:lstStyle/>
        <a:p>
          <a:endParaRPr lang="de-DE" dirty="0"/>
        </a:p>
      </dgm:t>
    </dgm:pt>
    <dgm:pt modelId="{F5969DB3-E340-45FC-BA10-E12E5E524359}" type="parTrans" cxnId="{B6584EF5-C422-48D7-BE0A-B4D8F5485C77}">
      <dgm:prSet/>
      <dgm:spPr/>
      <dgm:t>
        <a:bodyPr/>
        <a:lstStyle/>
        <a:p>
          <a:endParaRPr lang="de-DE"/>
        </a:p>
      </dgm:t>
    </dgm:pt>
    <dgm:pt modelId="{6307F111-DFFD-46C5-ACF6-09B2FA4DF72C}" type="sibTrans" cxnId="{B6584EF5-C422-48D7-BE0A-B4D8F5485C77}">
      <dgm:prSet/>
      <dgm:spPr/>
      <dgm:t>
        <a:bodyPr/>
        <a:lstStyle/>
        <a:p>
          <a:endParaRPr lang="de-DE"/>
        </a:p>
      </dgm:t>
    </dgm:pt>
    <dgm:pt modelId="{4AAB1821-8D36-4302-B20B-BD0346C5F7F5}">
      <dgm:prSet phldrT="[Text]"/>
      <dgm:spPr/>
      <dgm:t>
        <a:bodyPr/>
        <a:lstStyle/>
        <a:p>
          <a:endParaRPr lang="de-DE" dirty="0"/>
        </a:p>
      </dgm:t>
    </dgm:pt>
    <dgm:pt modelId="{3D7F4109-7825-4591-9AB5-AE0414E930CE}" type="parTrans" cxnId="{AB46B288-9D14-4522-8BEB-27BFE69BCEC1}">
      <dgm:prSet/>
      <dgm:spPr/>
      <dgm:t>
        <a:bodyPr/>
        <a:lstStyle/>
        <a:p>
          <a:endParaRPr lang="de-DE"/>
        </a:p>
      </dgm:t>
    </dgm:pt>
    <dgm:pt modelId="{0DB7FDBE-C9E8-436D-A4BF-22A4E3441F11}" type="sibTrans" cxnId="{AB46B288-9D14-4522-8BEB-27BFE69BCEC1}">
      <dgm:prSet/>
      <dgm:spPr/>
      <dgm:t>
        <a:bodyPr/>
        <a:lstStyle/>
        <a:p>
          <a:endParaRPr lang="de-DE"/>
        </a:p>
      </dgm:t>
    </dgm:pt>
    <dgm:pt modelId="{4F3AA224-5FBD-44B9-9C0F-9373AB7C9D3F}" type="pres">
      <dgm:prSet presAssocID="{4EA0BC1B-62BC-4AF3-BB37-8B76758DE0C1}" presName="Name0" presStyleCnt="0">
        <dgm:presLayoutVars>
          <dgm:dir/>
          <dgm:animLvl val="lvl"/>
          <dgm:resizeHandles val="exact"/>
        </dgm:presLayoutVars>
      </dgm:prSet>
      <dgm:spPr/>
    </dgm:pt>
    <dgm:pt modelId="{62B5B692-717B-4850-BF9C-32C42D3BA5ED}" type="pres">
      <dgm:prSet presAssocID="{64E9BC12-B852-4AA8-AD7B-668E463763FC}" presName="compositeNode" presStyleCnt="0">
        <dgm:presLayoutVars>
          <dgm:bulletEnabled val="1"/>
        </dgm:presLayoutVars>
      </dgm:prSet>
      <dgm:spPr/>
    </dgm:pt>
    <dgm:pt modelId="{409EE894-62CB-4D81-8873-BD01439FEE17}" type="pres">
      <dgm:prSet presAssocID="{64E9BC12-B852-4AA8-AD7B-668E463763FC}" presName="bgRect" presStyleLbl="node1" presStyleIdx="0" presStyleCnt="4"/>
      <dgm:spPr/>
    </dgm:pt>
    <dgm:pt modelId="{2FBF529D-1CDC-4837-BF78-425ECB9C8CCB}" type="pres">
      <dgm:prSet presAssocID="{64E9BC12-B852-4AA8-AD7B-668E463763FC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94E51049-7E1B-4257-BEE8-6F4233F0E4D3}" type="pres">
      <dgm:prSet presAssocID="{64E9BC12-B852-4AA8-AD7B-668E463763FC}" presName="childNode" presStyleLbl="node1" presStyleIdx="0" presStyleCnt="4">
        <dgm:presLayoutVars>
          <dgm:bulletEnabled val="1"/>
        </dgm:presLayoutVars>
      </dgm:prSet>
      <dgm:spPr/>
    </dgm:pt>
    <dgm:pt modelId="{AD483BF3-D0A7-4E7C-B3EB-3F31697D7FC5}" type="pres">
      <dgm:prSet presAssocID="{0AF3AF5C-AA26-4DEE-ABBE-6DCF711CACAC}" presName="hSp" presStyleCnt="0"/>
      <dgm:spPr/>
    </dgm:pt>
    <dgm:pt modelId="{FFB3B184-F362-42F0-8E4A-85C798D61FF7}" type="pres">
      <dgm:prSet presAssocID="{0AF3AF5C-AA26-4DEE-ABBE-6DCF711CACAC}" presName="vProcSp" presStyleCnt="0"/>
      <dgm:spPr/>
    </dgm:pt>
    <dgm:pt modelId="{EFE2B165-C203-4899-964E-B29B533E8E91}" type="pres">
      <dgm:prSet presAssocID="{0AF3AF5C-AA26-4DEE-ABBE-6DCF711CACAC}" presName="vSp1" presStyleCnt="0"/>
      <dgm:spPr/>
    </dgm:pt>
    <dgm:pt modelId="{FD003A7A-68E2-40EA-AE3A-8D28DA6BEBD7}" type="pres">
      <dgm:prSet presAssocID="{0AF3AF5C-AA26-4DEE-ABBE-6DCF711CACAC}" presName="simulatedConn" presStyleLbl="solidFgAcc1" presStyleIdx="0" presStyleCnt="3"/>
      <dgm:spPr/>
    </dgm:pt>
    <dgm:pt modelId="{5FE9A706-0490-4887-AD80-5C9B334FFFEE}" type="pres">
      <dgm:prSet presAssocID="{0AF3AF5C-AA26-4DEE-ABBE-6DCF711CACAC}" presName="vSp2" presStyleCnt="0"/>
      <dgm:spPr/>
    </dgm:pt>
    <dgm:pt modelId="{4FFB4E39-6116-4FAE-869F-15891918EA0F}" type="pres">
      <dgm:prSet presAssocID="{0AF3AF5C-AA26-4DEE-ABBE-6DCF711CACAC}" presName="sibTrans" presStyleCnt="0"/>
      <dgm:spPr/>
    </dgm:pt>
    <dgm:pt modelId="{E432D7FE-280B-4C29-B077-C9B5A6CA77FF}" type="pres">
      <dgm:prSet presAssocID="{80711F0C-3616-4FB9-B573-1EB3D79381D3}" presName="compositeNode" presStyleCnt="0">
        <dgm:presLayoutVars>
          <dgm:bulletEnabled val="1"/>
        </dgm:presLayoutVars>
      </dgm:prSet>
      <dgm:spPr/>
    </dgm:pt>
    <dgm:pt modelId="{8E9B7223-ACFA-4F62-A4C1-07F583435AE9}" type="pres">
      <dgm:prSet presAssocID="{80711F0C-3616-4FB9-B573-1EB3D79381D3}" presName="bgRect" presStyleLbl="node1" presStyleIdx="1" presStyleCnt="4"/>
      <dgm:spPr/>
    </dgm:pt>
    <dgm:pt modelId="{617778A0-5326-40B0-BABA-DD8B388CF358}" type="pres">
      <dgm:prSet presAssocID="{80711F0C-3616-4FB9-B573-1EB3D79381D3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502B171C-BC4B-450C-85CB-B0E242BE241F}" type="pres">
      <dgm:prSet presAssocID="{80711F0C-3616-4FB9-B573-1EB3D79381D3}" presName="childNode" presStyleLbl="node1" presStyleIdx="1" presStyleCnt="4">
        <dgm:presLayoutVars>
          <dgm:bulletEnabled val="1"/>
        </dgm:presLayoutVars>
      </dgm:prSet>
      <dgm:spPr/>
    </dgm:pt>
    <dgm:pt modelId="{AE31D3B3-01F8-4EE0-BD9C-7A034E91F4F9}" type="pres">
      <dgm:prSet presAssocID="{EDF94AE3-32C3-408B-863F-CF33304FB50F}" presName="hSp" presStyleCnt="0"/>
      <dgm:spPr/>
    </dgm:pt>
    <dgm:pt modelId="{455C0486-6BA8-47AF-AC80-DE1761695204}" type="pres">
      <dgm:prSet presAssocID="{EDF94AE3-32C3-408B-863F-CF33304FB50F}" presName="vProcSp" presStyleCnt="0"/>
      <dgm:spPr/>
    </dgm:pt>
    <dgm:pt modelId="{8E2B6479-70D3-41AA-91C0-6C170F6744BB}" type="pres">
      <dgm:prSet presAssocID="{EDF94AE3-32C3-408B-863F-CF33304FB50F}" presName="vSp1" presStyleCnt="0"/>
      <dgm:spPr/>
    </dgm:pt>
    <dgm:pt modelId="{72D8C76F-B1D4-45EC-A514-208C9FFC2735}" type="pres">
      <dgm:prSet presAssocID="{EDF94AE3-32C3-408B-863F-CF33304FB50F}" presName="simulatedConn" presStyleLbl="solidFgAcc1" presStyleIdx="1" presStyleCnt="3"/>
      <dgm:spPr/>
    </dgm:pt>
    <dgm:pt modelId="{27B16A5B-D710-4EC3-822C-C0644BD56C42}" type="pres">
      <dgm:prSet presAssocID="{EDF94AE3-32C3-408B-863F-CF33304FB50F}" presName="vSp2" presStyleCnt="0"/>
      <dgm:spPr/>
    </dgm:pt>
    <dgm:pt modelId="{9E3F622A-1374-412D-919A-08278FCE2FF3}" type="pres">
      <dgm:prSet presAssocID="{EDF94AE3-32C3-408B-863F-CF33304FB50F}" presName="sibTrans" presStyleCnt="0"/>
      <dgm:spPr/>
    </dgm:pt>
    <dgm:pt modelId="{04D0BD62-83A0-4C0F-A142-03492BCB7D4C}" type="pres">
      <dgm:prSet presAssocID="{EA114170-89B1-4C54-B952-2BB0ECCA9189}" presName="compositeNode" presStyleCnt="0">
        <dgm:presLayoutVars>
          <dgm:bulletEnabled val="1"/>
        </dgm:presLayoutVars>
      </dgm:prSet>
      <dgm:spPr/>
    </dgm:pt>
    <dgm:pt modelId="{448980EE-F519-40D7-96E8-C52FDA756937}" type="pres">
      <dgm:prSet presAssocID="{EA114170-89B1-4C54-B952-2BB0ECCA9189}" presName="bgRect" presStyleLbl="node1" presStyleIdx="2" presStyleCnt="4"/>
      <dgm:spPr/>
    </dgm:pt>
    <dgm:pt modelId="{2432E22A-CEBF-44A3-84CB-B2EC8570F1D6}" type="pres">
      <dgm:prSet presAssocID="{EA114170-89B1-4C54-B952-2BB0ECCA9189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2F6673DD-66D1-4EFC-94DB-3EBB59EBFA5A}" type="pres">
      <dgm:prSet presAssocID="{EA114170-89B1-4C54-B952-2BB0ECCA9189}" presName="childNode" presStyleLbl="node1" presStyleIdx="2" presStyleCnt="4">
        <dgm:presLayoutVars>
          <dgm:bulletEnabled val="1"/>
        </dgm:presLayoutVars>
      </dgm:prSet>
      <dgm:spPr/>
    </dgm:pt>
    <dgm:pt modelId="{44B95951-71D9-4872-B4BA-1A45BC611101}" type="pres">
      <dgm:prSet presAssocID="{40A2FA92-A1BD-40A3-A39C-547D01651A34}" presName="hSp" presStyleCnt="0"/>
      <dgm:spPr/>
    </dgm:pt>
    <dgm:pt modelId="{0B309104-7D98-487A-A0E2-DAFFCEA87221}" type="pres">
      <dgm:prSet presAssocID="{40A2FA92-A1BD-40A3-A39C-547D01651A34}" presName="vProcSp" presStyleCnt="0"/>
      <dgm:spPr/>
    </dgm:pt>
    <dgm:pt modelId="{A44000FE-79A8-4F7F-9258-799EF44BAA9F}" type="pres">
      <dgm:prSet presAssocID="{40A2FA92-A1BD-40A3-A39C-547D01651A34}" presName="vSp1" presStyleCnt="0"/>
      <dgm:spPr/>
    </dgm:pt>
    <dgm:pt modelId="{85B7E776-78BF-4CCD-9701-E1287C67C09C}" type="pres">
      <dgm:prSet presAssocID="{40A2FA92-A1BD-40A3-A39C-547D01651A34}" presName="simulatedConn" presStyleLbl="solidFgAcc1" presStyleIdx="2" presStyleCnt="3"/>
      <dgm:spPr/>
    </dgm:pt>
    <dgm:pt modelId="{2D29E030-A643-4B46-97B0-BDF05520E1B4}" type="pres">
      <dgm:prSet presAssocID="{40A2FA92-A1BD-40A3-A39C-547D01651A34}" presName="vSp2" presStyleCnt="0"/>
      <dgm:spPr/>
    </dgm:pt>
    <dgm:pt modelId="{A3ADE540-0709-472C-B7BF-D61E12CC6368}" type="pres">
      <dgm:prSet presAssocID="{40A2FA92-A1BD-40A3-A39C-547D01651A34}" presName="sibTrans" presStyleCnt="0"/>
      <dgm:spPr/>
    </dgm:pt>
    <dgm:pt modelId="{0F6832D9-3811-4AC5-93DF-34C8CB93A242}" type="pres">
      <dgm:prSet presAssocID="{E7638F9C-E5EC-4791-B152-85CFB7A8254E}" presName="compositeNode" presStyleCnt="0">
        <dgm:presLayoutVars>
          <dgm:bulletEnabled val="1"/>
        </dgm:presLayoutVars>
      </dgm:prSet>
      <dgm:spPr/>
    </dgm:pt>
    <dgm:pt modelId="{3C993C9D-C15A-4F77-8293-6524E9E81954}" type="pres">
      <dgm:prSet presAssocID="{E7638F9C-E5EC-4791-B152-85CFB7A8254E}" presName="bgRect" presStyleLbl="node1" presStyleIdx="3" presStyleCnt="4"/>
      <dgm:spPr/>
    </dgm:pt>
    <dgm:pt modelId="{CD6C1472-756E-4149-ACA0-B5C45C2EEA3D}" type="pres">
      <dgm:prSet presAssocID="{E7638F9C-E5EC-4791-B152-85CFB7A8254E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3776CBDB-8557-4D5C-AA68-59C5C529F3C6}" type="pres">
      <dgm:prSet presAssocID="{E7638F9C-E5EC-4791-B152-85CFB7A8254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EFE6E06-1D13-4D79-8EA7-71ADE52D4792}" type="presOf" srcId="{DE18CF83-1FAD-410F-866F-BA0CF2AC0A7A}" destId="{502B171C-BC4B-450C-85CB-B0E242BE241F}" srcOrd="0" destOrd="0" presId="urn:microsoft.com/office/officeart/2005/8/layout/hProcess7"/>
    <dgm:cxn modelId="{C921180F-A6AC-4E06-80E0-DDA83B2D98E0}" srcId="{EA114170-89B1-4C54-B952-2BB0ECCA9189}" destId="{D85AB87F-BB47-4DA3-A8D1-9AB66909528E}" srcOrd="0" destOrd="0" parTransId="{82EECC91-140F-44D9-A76E-CED5B2D06989}" sibTransId="{84C26238-D3AA-4E61-AC5D-6007A3AE11FA}"/>
    <dgm:cxn modelId="{93398B16-4044-4225-939F-B665F469E5E7}" srcId="{80711F0C-3616-4FB9-B573-1EB3D79381D3}" destId="{DE18CF83-1FAD-410F-866F-BA0CF2AC0A7A}" srcOrd="0" destOrd="0" parTransId="{B00BB90F-8CBF-4988-B1F3-442DC16570FD}" sibTransId="{8196A686-E406-4D15-A73B-8DB0B014E68D}"/>
    <dgm:cxn modelId="{B4042B18-73E2-40F3-B4B6-A055C74C9853}" srcId="{64E9BC12-B852-4AA8-AD7B-668E463763FC}" destId="{A22163E1-1CCF-4FE2-A8DB-135D93638B8C}" srcOrd="3" destOrd="0" parTransId="{E21FD60D-C25C-4C45-B229-7231E54361D8}" sibTransId="{FD3CABDF-1893-407E-B318-FC3E051322DE}"/>
    <dgm:cxn modelId="{B3CA511C-DD5B-4E26-93AD-36C1951E9010}" type="presOf" srcId="{07182B4D-E14F-4B1C-BA97-698948AF98D6}" destId="{2F6673DD-66D1-4EFC-94DB-3EBB59EBFA5A}" srcOrd="0" destOrd="3" presId="urn:microsoft.com/office/officeart/2005/8/layout/hProcess7"/>
    <dgm:cxn modelId="{3A25C72B-BB14-477B-98AD-72B384052EA1}" srcId="{64E9BC12-B852-4AA8-AD7B-668E463763FC}" destId="{EC014E43-2325-426C-BAF4-02A5B59D5F78}" srcOrd="1" destOrd="0" parTransId="{FF9DAC59-F38A-4D99-BD28-C6FF99716591}" sibTransId="{C9D614C8-B201-4316-8699-97B2592EE2F9}"/>
    <dgm:cxn modelId="{6AC8982C-2D5F-4660-B6E7-CBF9D8C82793}" type="presOf" srcId="{9D292AE9-6A31-401C-BC23-1A055809F800}" destId="{3776CBDB-8557-4D5C-AA68-59C5C529F3C6}" srcOrd="0" destOrd="0" presId="urn:microsoft.com/office/officeart/2005/8/layout/hProcess7"/>
    <dgm:cxn modelId="{75AED62E-3B21-4D14-826D-1445EAC32B64}" srcId="{EA114170-89B1-4C54-B952-2BB0ECCA9189}" destId="{225D27CA-30F3-46E6-84BA-1614C963C453}" srcOrd="2" destOrd="0" parTransId="{C50B16C4-766B-47A9-8860-4D9786DA0D95}" sibTransId="{BEE2C3CD-F67D-44EB-807B-7F5F0E44EBA2}"/>
    <dgm:cxn modelId="{96AC7F31-2010-4FF4-A03A-022786A0868C}" type="presOf" srcId="{80711F0C-3616-4FB9-B573-1EB3D79381D3}" destId="{8E9B7223-ACFA-4F62-A4C1-07F583435AE9}" srcOrd="0" destOrd="0" presId="urn:microsoft.com/office/officeart/2005/8/layout/hProcess7"/>
    <dgm:cxn modelId="{AB898332-0199-45BD-BD9E-E1A1031DB627}" srcId="{64E9BC12-B852-4AA8-AD7B-668E463763FC}" destId="{76303B10-2E0D-492D-92D3-7A15A784C7F7}" srcOrd="0" destOrd="0" parTransId="{64B49C6B-6E0B-41CC-A8E9-372A3C8922EF}" sibTransId="{9E7B3E04-D2B0-4A7B-9B9F-1FF433A621C0}"/>
    <dgm:cxn modelId="{0D2DA232-EB46-4200-94D0-EC7B08C203E0}" srcId="{80711F0C-3616-4FB9-B573-1EB3D79381D3}" destId="{2BC8765E-1810-4B8E-A1D3-6056B78D5047}" srcOrd="2" destOrd="0" parTransId="{7A9C16D9-015E-4D7F-AC29-75F747B69A09}" sibTransId="{5D9F92EE-217D-4E14-9345-831CCBFBDAA3}"/>
    <dgm:cxn modelId="{EAFDD83A-D2A4-4F4A-AC2B-65BD276ACCB9}" type="presOf" srcId="{D85AB87F-BB47-4DA3-A8D1-9AB66909528E}" destId="{2F6673DD-66D1-4EFC-94DB-3EBB59EBFA5A}" srcOrd="0" destOrd="0" presId="urn:microsoft.com/office/officeart/2005/8/layout/hProcess7"/>
    <dgm:cxn modelId="{CBFEFB62-FFBC-401E-8E2A-C125CF0674DF}" type="presOf" srcId="{9148A216-90AC-4B81-9D37-67EE64B988E7}" destId="{502B171C-BC4B-450C-85CB-B0E242BE241F}" srcOrd="0" destOrd="1" presId="urn:microsoft.com/office/officeart/2005/8/layout/hProcess7"/>
    <dgm:cxn modelId="{7AF3BD65-4FC1-4F9F-96CA-26DABFBEE45F}" type="presOf" srcId="{536E1F27-6756-47D4-9C63-80141B7E90E5}" destId="{2F6673DD-66D1-4EFC-94DB-3EBB59EBFA5A}" srcOrd="0" destOrd="1" presId="urn:microsoft.com/office/officeart/2005/8/layout/hProcess7"/>
    <dgm:cxn modelId="{AA518A66-3201-4115-9E76-AC65F5DF5D59}" type="presOf" srcId="{17B9E3F6-444E-43D9-B7D6-478253200EA7}" destId="{3776CBDB-8557-4D5C-AA68-59C5C529F3C6}" srcOrd="0" destOrd="2" presId="urn:microsoft.com/office/officeart/2005/8/layout/hProcess7"/>
    <dgm:cxn modelId="{5091B359-7DB9-49E0-A578-AB83BD232C60}" type="presOf" srcId="{EA114170-89B1-4C54-B952-2BB0ECCA9189}" destId="{2432E22A-CEBF-44A3-84CB-B2EC8570F1D6}" srcOrd="1" destOrd="0" presId="urn:microsoft.com/office/officeart/2005/8/layout/hProcess7"/>
    <dgm:cxn modelId="{456CDD5A-4CEB-4B9C-A3AE-FBF58A7B6700}" srcId="{E7638F9C-E5EC-4791-B152-85CFB7A8254E}" destId="{17B9E3F6-444E-43D9-B7D6-478253200EA7}" srcOrd="2" destOrd="0" parTransId="{6D0D910A-19A7-4741-8EA1-25F52227AB14}" sibTransId="{79B3F1D9-BC64-4CA4-B626-DC8DBBD4F7C2}"/>
    <dgm:cxn modelId="{AB46B288-9D14-4522-8BEB-27BFE69BCEC1}" srcId="{E7638F9C-E5EC-4791-B152-85CFB7A8254E}" destId="{4AAB1821-8D36-4302-B20B-BD0346C5F7F5}" srcOrd="1" destOrd="0" parTransId="{3D7F4109-7825-4591-9AB5-AE0414E930CE}" sibTransId="{0DB7FDBE-C9E8-436D-A4BF-22A4E3441F11}"/>
    <dgm:cxn modelId="{A459D288-3A30-4D5D-8A67-FF66E817E7E3}" srcId="{4EA0BC1B-62BC-4AF3-BB37-8B76758DE0C1}" destId="{E7638F9C-E5EC-4791-B152-85CFB7A8254E}" srcOrd="3" destOrd="0" parTransId="{4DFCF6C4-C815-419C-9CF6-8D29DD157CF2}" sibTransId="{FC7055AA-F75E-4304-8C26-8F8DB743C47A}"/>
    <dgm:cxn modelId="{9DF73D91-DBBC-42A5-8553-E25D1223A268}" srcId="{EA114170-89B1-4C54-B952-2BB0ECCA9189}" destId="{07182B4D-E14F-4B1C-BA97-698948AF98D6}" srcOrd="3" destOrd="0" parTransId="{DBD7E813-E8E2-4305-BD63-790366BB589E}" sibTransId="{6A9EDD4E-D416-420B-A1CD-EF47FE2E2AE3}"/>
    <dgm:cxn modelId="{0C740C97-7611-42BA-9614-11DC81B206D4}" srcId="{4EA0BC1B-62BC-4AF3-BB37-8B76758DE0C1}" destId="{80711F0C-3616-4FB9-B573-1EB3D79381D3}" srcOrd="1" destOrd="0" parTransId="{D2D1FA1A-506B-4567-93AD-C6A553DBD164}" sibTransId="{EDF94AE3-32C3-408B-863F-CF33304FB50F}"/>
    <dgm:cxn modelId="{3F79BA9F-DA29-4012-8954-0B50E0DF814A}" type="presOf" srcId="{387009C9-A82B-4E24-AEEA-38EEF9865742}" destId="{94E51049-7E1B-4257-BEE8-6F4233F0E4D3}" srcOrd="0" destOrd="2" presId="urn:microsoft.com/office/officeart/2005/8/layout/hProcess7"/>
    <dgm:cxn modelId="{CCACDCA1-9BDB-44A8-94AC-CE1879774E9D}" type="presOf" srcId="{225D27CA-30F3-46E6-84BA-1614C963C453}" destId="{2F6673DD-66D1-4EFC-94DB-3EBB59EBFA5A}" srcOrd="0" destOrd="2" presId="urn:microsoft.com/office/officeart/2005/8/layout/hProcess7"/>
    <dgm:cxn modelId="{685405AA-C254-4BAA-A854-87DB049E57D2}" type="presOf" srcId="{E969F4EE-B50D-408E-B2F0-B1BA80EFF192}" destId="{502B171C-BC4B-450C-85CB-B0E242BE241F}" srcOrd="0" destOrd="3" presId="urn:microsoft.com/office/officeart/2005/8/layout/hProcess7"/>
    <dgm:cxn modelId="{E6D922AE-3DF7-48AC-8613-1442626E88DA}" srcId="{4EA0BC1B-62BC-4AF3-BB37-8B76758DE0C1}" destId="{64E9BC12-B852-4AA8-AD7B-668E463763FC}" srcOrd="0" destOrd="0" parTransId="{AB177F57-09D4-4120-8E97-4D4BFCCD4E42}" sibTransId="{0AF3AF5C-AA26-4DEE-ABBE-6DCF711CACAC}"/>
    <dgm:cxn modelId="{DA8B94B4-B7EB-4F68-A56B-248EF484991D}" type="presOf" srcId="{EC014E43-2325-426C-BAF4-02A5B59D5F78}" destId="{94E51049-7E1B-4257-BEE8-6F4233F0E4D3}" srcOrd="0" destOrd="1" presId="urn:microsoft.com/office/officeart/2005/8/layout/hProcess7"/>
    <dgm:cxn modelId="{59067DB5-B2C0-47DE-9855-8B127505DF5B}" srcId="{E7638F9C-E5EC-4791-B152-85CFB7A8254E}" destId="{B94B17A1-9CA9-4C45-8928-C023DBA4D53D}" srcOrd="3" destOrd="0" parTransId="{F25E4FEE-F5AE-41C2-9F80-799FE4A9A6E6}" sibTransId="{8DF0AE13-5BF2-4E66-B6A5-DF1A261AE872}"/>
    <dgm:cxn modelId="{CD55FCC0-2E2D-49E4-83A3-12748D0A70D7}" type="presOf" srcId="{E7638F9C-E5EC-4791-B152-85CFB7A8254E}" destId="{CD6C1472-756E-4149-ACA0-B5C45C2EEA3D}" srcOrd="1" destOrd="0" presId="urn:microsoft.com/office/officeart/2005/8/layout/hProcess7"/>
    <dgm:cxn modelId="{ADA3AFC1-114E-4C45-9AAA-3713120F6272}" type="presOf" srcId="{EA114170-89B1-4C54-B952-2BB0ECCA9189}" destId="{448980EE-F519-40D7-96E8-C52FDA756937}" srcOrd="0" destOrd="0" presId="urn:microsoft.com/office/officeart/2005/8/layout/hProcess7"/>
    <dgm:cxn modelId="{BC8E82C8-BE21-4BE3-BE02-6D6869C84AB7}" type="presOf" srcId="{A22163E1-1CCF-4FE2-A8DB-135D93638B8C}" destId="{94E51049-7E1B-4257-BEE8-6F4233F0E4D3}" srcOrd="0" destOrd="3" presId="urn:microsoft.com/office/officeart/2005/8/layout/hProcess7"/>
    <dgm:cxn modelId="{593EA7C9-0F87-4CC1-A395-72B5EB1381FC}" srcId="{4EA0BC1B-62BC-4AF3-BB37-8B76758DE0C1}" destId="{EA114170-89B1-4C54-B952-2BB0ECCA9189}" srcOrd="2" destOrd="0" parTransId="{941CFE4A-A708-4C53-866B-7FC612F2397F}" sibTransId="{40A2FA92-A1BD-40A3-A39C-547D01651A34}"/>
    <dgm:cxn modelId="{2613E1CE-E3A6-49FA-B841-44A45C7028FD}" type="presOf" srcId="{2BC8765E-1810-4B8E-A1D3-6056B78D5047}" destId="{502B171C-BC4B-450C-85CB-B0E242BE241F}" srcOrd="0" destOrd="2" presId="urn:microsoft.com/office/officeart/2005/8/layout/hProcess7"/>
    <dgm:cxn modelId="{595F23D7-8B47-4752-8B79-A2BB225728FA}" srcId="{64E9BC12-B852-4AA8-AD7B-668E463763FC}" destId="{387009C9-A82B-4E24-AEEA-38EEF9865742}" srcOrd="2" destOrd="0" parTransId="{D1D25A0C-7A10-4FB0-A502-EC7C058FAA7B}" sibTransId="{B37E5B0A-0F6C-4D5A-AC92-559026D916BC}"/>
    <dgm:cxn modelId="{1E83E7D8-8931-453A-A138-1BC5B025224B}" type="presOf" srcId="{B94B17A1-9CA9-4C45-8928-C023DBA4D53D}" destId="{3776CBDB-8557-4D5C-AA68-59C5C529F3C6}" srcOrd="0" destOrd="3" presId="urn:microsoft.com/office/officeart/2005/8/layout/hProcess7"/>
    <dgm:cxn modelId="{B65A6ED9-EF55-45D0-AE21-066BBE0D6BB5}" type="presOf" srcId="{4AAB1821-8D36-4302-B20B-BD0346C5F7F5}" destId="{3776CBDB-8557-4D5C-AA68-59C5C529F3C6}" srcOrd="0" destOrd="1" presId="urn:microsoft.com/office/officeart/2005/8/layout/hProcess7"/>
    <dgm:cxn modelId="{3D47F4E5-82CD-4857-92ED-86B719956532}" type="presOf" srcId="{76303B10-2E0D-492D-92D3-7A15A784C7F7}" destId="{94E51049-7E1B-4257-BEE8-6F4233F0E4D3}" srcOrd="0" destOrd="0" presId="urn:microsoft.com/office/officeart/2005/8/layout/hProcess7"/>
    <dgm:cxn modelId="{93D16DEE-F0DA-4FFB-AD1A-04EE27D8FFDE}" srcId="{EA114170-89B1-4C54-B952-2BB0ECCA9189}" destId="{536E1F27-6756-47D4-9C63-80141B7E90E5}" srcOrd="1" destOrd="0" parTransId="{AC462B06-A5BF-446B-BB68-71E772D17737}" sibTransId="{9F92D923-A0B2-425B-ACBD-2D4A5A03F2C2}"/>
    <dgm:cxn modelId="{9748DBF0-D628-47A5-B8DE-32AC4C3EE953}" type="presOf" srcId="{64E9BC12-B852-4AA8-AD7B-668E463763FC}" destId="{409EE894-62CB-4D81-8873-BD01439FEE17}" srcOrd="0" destOrd="0" presId="urn:microsoft.com/office/officeart/2005/8/layout/hProcess7"/>
    <dgm:cxn modelId="{484DFFF0-BAF8-468E-B409-E3EF2B7EE1E0}" type="presOf" srcId="{80711F0C-3616-4FB9-B573-1EB3D79381D3}" destId="{617778A0-5326-40B0-BABA-DD8B388CF358}" srcOrd="1" destOrd="0" presId="urn:microsoft.com/office/officeart/2005/8/layout/hProcess7"/>
    <dgm:cxn modelId="{F3D113F3-0180-4EB7-B081-6960F20B8DFD}" type="presOf" srcId="{4EA0BC1B-62BC-4AF3-BB37-8B76758DE0C1}" destId="{4F3AA224-5FBD-44B9-9C0F-9373AB7C9D3F}" srcOrd="0" destOrd="0" presId="urn:microsoft.com/office/officeart/2005/8/layout/hProcess7"/>
    <dgm:cxn modelId="{B6584EF5-C422-48D7-BE0A-B4D8F5485C77}" srcId="{E7638F9C-E5EC-4791-B152-85CFB7A8254E}" destId="{9D292AE9-6A31-401C-BC23-1A055809F800}" srcOrd="0" destOrd="0" parTransId="{F5969DB3-E340-45FC-BA10-E12E5E524359}" sibTransId="{6307F111-DFFD-46C5-ACF6-09B2FA4DF72C}"/>
    <dgm:cxn modelId="{E7D451F7-F02E-471E-B2F4-04EA5EA95103}" srcId="{80711F0C-3616-4FB9-B573-1EB3D79381D3}" destId="{E969F4EE-B50D-408E-B2F0-B1BA80EFF192}" srcOrd="3" destOrd="0" parTransId="{7ED66717-D20F-447A-A2FB-FD71B5A51BE7}" sibTransId="{93756928-AD21-4886-86C3-FAE8807C8D36}"/>
    <dgm:cxn modelId="{0E8487FA-6BC7-4D1F-BD94-20103726D013}" srcId="{80711F0C-3616-4FB9-B573-1EB3D79381D3}" destId="{9148A216-90AC-4B81-9D37-67EE64B988E7}" srcOrd="1" destOrd="0" parTransId="{FBFB673A-324C-448F-B0AB-CD8A30CBA374}" sibTransId="{7397E3D5-9557-4598-9D9C-BA7EBA56CD1A}"/>
    <dgm:cxn modelId="{D45548FE-60E8-4481-AE54-93B2E97D5D65}" type="presOf" srcId="{E7638F9C-E5EC-4791-B152-85CFB7A8254E}" destId="{3C993C9D-C15A-4F77-8293-6524E9E81954}" srcOrd="0" destOrd="0" presId="urn:microsoft.com/office/officeart/2005/8/layout/hProcess7"/>
    <dgm:cxn modelId="{AE6DE0FE-6A43-4AF3-BF6D-F4EB09535C98}" type="presOf" srcId="{64E9BC12-B852-4AA8-AD7B-668E463763FC}" destId="{2FBF529D-1CDC-4837-BF78-425ECB9C8CCB}" srcOrd="1" destOrd="0" presId="urn:microsoft.com/office/officeart/2005/8/layout/hProcess7"/>
    <dgm:cxn modelId="{BBE7678C-A85D-4868-AE02-A20C9C5D5549}" type="presParOf" srcId="{4F3AA224-5FBD-44B9-9C0F-9373AB7C9D3F}" destId="{62B5B692-717B-4850-BF9C-32C42D3BA5ED}" srcOrd="0" destOrd="0" presId="urn:microsoft.com/office/officeart/2005/8/layout/hProcess7"/>
    <dgm:cxn modelId="{E04723E0-69C2-400B-BF4E-D341CC809EB0}" type="presParOf" srcId="{62B5B692-717B-4850-BF9C-32C42D3BA5ED}" destId="{409EE894-62CB-4D81-8873-BD01439FEE17}" srcOrd="0" destOrd="0" presId="urn:microsoft.com/office/officeart/2005/8/layout/hProcess7"/>
    <dgm:cxn modelId="{99E54625-4A42-4F8A-9A99-E284B8F53DE7}" type="presParOf" srcId="{62B5B692-717B-4850-BF9C-32C42D3BA5ED}" destId="{2FBF529D-1CDC-4837-BF78-425ECB9C8CCB}" srcOrd="1" destOrd="0" presId="urn:microsoft.com/office/officeart/2005/8/layout/hProcess7"/>
    <dgm:cxn modelId="{0F410438-472D-468C-970A-4D985D1D6D14}" type="presParOf" srcId="{62B5B692-717B-4850-BF9C-32C42D3BA5ED}" destId="{94E51049-7E1B-4257-BEE8-6F4233F0E4D3}" srcOrd="2" destOrd="0" presId="urn:microsoft.com/office/officeart/2005/8/layout/hProcess7"/>
    <dgm:cxn modelId="{2518AFBB-C0B0-4016-B5E8-E2D12C1ED69D}" type="presParOf" srcId="{4F3AA224-5FBD-44B9-9C0F-9373AB7C9D3F}" destId="{AD483BF3-D0A7-4E7C-B3EB-3F31697D7FC5}" srcOrd="1" destOrd="0" presId="urn:microsoft.com/office/officeart/2005/8/layout/hProcess7"/>
    <dgm:cxn modelId="{5BACE5EB-7CCE-4A43-89B8-9016C06279C2}" type="presParOf" srcId="{4F3AA224-5FBD-44B9-9C0F-9373AB7C9D3F}" destId="{FFB3B184-F362-42F0-8E4A-85C798D61FF7}" srcOrd="2" destOrd="0" presId="urn:microsoft.com/office/officeart/2005/8/layout/hProcess7"/>
    <dgm:cxn modelId="{E5590462-AD36-4C6F-9895-F72C581AEB19}" type="presParOf" srcId="{FFB3B184-F362-42F0-8E4A-85C798D61FF7}" destId="{EFE2B165-C203-4899-964E-B29B533E8E91}" srcOrd="0" destOrd="0" presId="urn:microsoft.com/office/officeart/2005/8/layout/hProcess7"/>
    <dgm:cxn modelId="{E2ED0EEC-72DE-4E74-AFCA-C82C1F6CB551}" type="presParOf" srcId="{FFB3B184-F362-42F0-8E4A-85C798D61FF7}" destId="{FD003A7A-68E2-40EA-AE3A-8D28DA6BEBD7}" srcOrd="1" destOrd="0" presId="urn:microsoft.com/office/officeart/2005/8/layout/hProcess7"/>
    <dgm:cxn modelId="{46BE030B-7367-4D38-9DD0-440126170C5B}" type="presParOf" srcId="{FFB3B184-F362-42F0-8E4A-85C798D61FF7}" destId="{5FE9A706-0490-4887-AD80-5C9B334FFFEE}" srcOrd="2" destOrd="0" presId="urn:microsoft.com/office/officeart/2005/8/layout/hProcess7"/>
    <dgm:cxn modelId="{A7826FF4-5715-403F-96F7-6BCD1859F4E2}" type="presParOf" srcId="{4F3AA224-5FBD-44B9-9C0F-9373AB7C9D3F}" destId="{4FFB4E39-6116-4FAE-869F-15891918EA0F}" srcOrd="3" destOrd="0" presId="urn:microsoft.com/office/officeart/2005/8/layout/hProcess7"/>
    <dgm:cxn modelId="{13A18B24-E8A3-4AC0-8339-34283C999E48}" type="presParOf" srcId="{4F3AA224-5FBD-44B9-9C0F-9373AB7C9D3F}" destId="{E432D7FE-280B-4C29-B077-C9B5A6CA77FF}" srcOrd="4" destOrd="0" presId="urn:microsoft.com/office/officeart/2005/8/layout/hProcess7"/>
    <dgm:cxn modelId="{E6657106-CCDD-4C68-866E-300343C4604A}" type="presParOf" srcId="{E432D7FE-280B-4C29-B077-C9B5A6CA77FF}" destId="{8E9B7223-ACFA-4F62-A4C1-07F583435AE9}" srcOrd="0" destOrd="0" presId="urn:microsoft.com/office/officeart/2005/8/layout/hProcess7"/>
    <dgm:cxn modelId="{08833B68-6A5A-4E5E-9543-B78B9866A06D}" type="presParOf" srcId="{E432D7FE-280B-4C29-B077-C9B5A6CA77FF}" destId="{617778A0-5326-40B0-BABA-DD8B388CF358}" srcOrd="1" destOrd="0" presId="urn:microsoft.com/office/officeart/2005/8/layout/hProcess7"/>
    <dgm:cxn modelId="{EDDFE19D-608E-4EC5-85D5-41AE1449EDBA}" type="presParOf" srcId="{E432D7FE-280B-4C29-B077-C9B5A6CA77FF}" destId="{502B171C-BC4B-450C-85CB-B0E242BE241F}" srcOrd="2" destOrd="0" presId="urn:microsoft.com/office/officeart/2005/8/layout/hProcess7"/>
    <dgm:cxn modelId="{DE55BC6B-3C22-479D-A4BA-DE8FE47E02C9}" type="presParOf" srcId="{4F3AA224-5FBD-44B9-9C0F-9373AB7C9D3F}" destId="{AE31D3B3-01F8-4EE0-BD9C-7A034E91F4F9}" srcOrd="5" destOrd="0" presId="urn:microsoft.com/office/officeart/2005/8/layout/hProcess7"/>
    <dgm:cxn modelId="{6CB915C8-8BFB-43A6-A996-14D909D68836}" type="presParOf" srcId="{4F3AA224-5FBD-44B9-9C0F-9373AB7C9D3F}" destId="{455C0486-6BA8-47AF-AC80-DE1761695204}" srcOrd="6" destOrd="0" presId="urn:microsoft.com/office/officeart/2005/8/layout/hProcess7"/>
    <dgm:cxn modelId="{792CDED3-C9D3-4936-ABB5-04E1F6011809}" type="presParOf" srcId="{455C0486-6BA8-47AF-AC80-DE1761695204}" destId="{8E2B6479-70D3-41AA-91C0-6C170F6744BB}" srcOrd="0" destOrd="0" presId="urn:microsoft.com/office/officeart/2005/8/layout/hProcess7"/>
    <dgm:cxn modelId="{5CED6028-AA62-4CE1-9F24-81ED7D6BCE52}" type="presParOf" srcId="{455C0486-6BA8-47AF-AC80-DE1761695204}" destId="{72D8C76F-B1D4-45EC-A514-208C9FFC2735}" srcOrd="1" destOrd="0" presId="urn:microsoft.com/office/officeart/2005/8/layout/hProcess7"/>
    <dgm:cxn modelId="{DFD4686D-5ABF-45C7-9C24-5AEC820DD08E}" type="presParOf" srcId="{455C0486-6BA8-47AF-AC80-DE1761695204}" destId="{27B16A5B-D710-4EC3-822C-C0644BD56C42}" srcOrd="2" destOrd="0" presId="urn:microsoft.com/office/officeart/2005/8/layout/hProcess7"/>
    <dgm:cxn modelId="{CA61BF80-B602-4990-B8DC-76394535D072}" type="presParOf" srcId="{4F3AA224-5FBD-44B9-9C0F-9373AB7C9D3F}" destId="{9E3F622A-1374-412D-919A-08278FCE2FF3}" srcOrd="7" destOrd="0" presId="urn:microsoft.com/office/officeart/2005/8/layout/hProcess7"/>
    <dgm:cxn modelId="{1CB94D82-B1B8-483C-90F1-BC31E000E7AF}" type="presParOf" srcId="{4F3AA224-5FBD-44B9-9C0F-9373AB7C9D3F}" destId="{04D0BD62-83A0-4C0F-A142-03492BCB7D4C}" srcOrd="8" destOrd="0" presId="urn:microsoft.com/office/officeart/2005/8/layout/hProcess7"/>
    <dgm:cxn modelId="{D49F3461-EF21-43E1-9447-8874B3E62D3A}" type="presParOf" srcId="{04D0BD62-83A0-4C0F-A142-03492BCB7D4C}" destId="{448980EE-F519-40D7-96E8-C52FDA756937}" srcOrd="0" destOrd="0" presId="urn:microsoft.com/office/officeart/2005/8/layout/hProcess7"/>
    <dgm:cxn modelId="{0409B1AB-5583-48DF-82D8-4C9843D699E0}" type="presParOf" srcId="{04D0BD62-83A0-4C0F-A142-03492BCB7D4C}" destId="{2432E22A-CEBF-44A3-84CB-B2EC8570F1D6}" srcOrd="1" destOrd="0" presId="urn:microsoft.com/office/officeart/2005/8/layout/hProcess7"/>
    <dgm:cxn modelId="{C35FCFD9-28CE-48E5-BA74-5EB3C0F37E0F}" type="presParOf" srcId="{04D0BD62-83A0-4C0F-A142-03492BCB7D4C}" destId="{2F6673DD-66D1-4EFC-94DB-3EBB59EBFA5A}" srcOrd="2" destOrd="0" presId="urn:microsoft.com/office/officeart/2005/8/layout/hProcess7"/>
    <dgm:cxn modelId="{F8CE0FE7-2A76-4FF5-8526-5054DCD35912}" type="presParOf" srcId="{4F3AA224-5FBD-44B9-9C0F-9373AB7C9D3F}" destId="{44B95951-71D9-4872-B4BA-1A45BC611101}" srcOrd="9" destOrd="0" presId="urn:microsoft.com/office/officeart/2005/8/layout/hProcess7"/>
    <dgm:cxn modelId="{8CD0ADA4-E667-4ECE-B11C-B82200F0FA55}" type="presParOf" srcId="{4F3AA224-5FBD-44B9-9C0F-9373AB7C9D3F}" destId="{0B309104-7D98-487A-A0E2-DAFFCEA87221}" srcOrd="10" destOrd="0" presId="urn:microsoft.com/office/officeart/2005/8/layout/hProcess7"/>
    <dgm:cxn modelId="{348302C9-876D-4DE4-B0F1-165CE5C47ABF}" type="presParOf" srcId="{0B309104-7D98-487A-A0E2-DAFFCEA87221}" destId="{A44000FE-79A8-4F7F-9258-799EF44BAA9F}" srcOrd="0" destOrd="0" presId="urn:microsoft.com/office/officeart/2005/8/layout/hProcess7"/>
    <dgm:cxn modelId="{A1B5A06A-3BA9-43E1-B3FD-2237E52DBC0E}" type="presParOf" srcId="{0B309104-7D98-487A-A0E2-DAFFCEA87221}" destId="{85B7E776-78BF-4CCD-9701-E1287C67C09C}" srcOrd="1" destOrd="0" presId="urn:microsoft.com/office/officeart/2005/8/layout/hProcess7"/>
    <dgm:cxn modelId="{F71EA19E-68A4-465E-B722-09E4AD9F4253}" type="presParOf" srcId="{0B309104-7D98-487A-A0E2-DAFFCEA87221}" destId="{2D29E030-A643-4B46-97B0-BDF05520E1B4}" srcOrd="2" destOrd="0" presId="urn:microsoft.com/office/officeart/2005/8/layout/hProcess7"/>
    <dgm:cxn modelId="{F4210AA9-6C6E-4053-931D-BA62652CC3F2}" type="presParOf" srcId="{4F3AA224-5FBD-44B9-9C0F-9373AB7C9D3F}" destId="{A3ADE540-0709-472C-B7BF-D61E12CC6368}" srcOrd="11" destOrd="0" presId="urn:microsoft.com/office/officeart/2005/8/layout/hProcess7"/>
    <dgm:cxn modelId="{C7E10321-EAB3-48DA-B977-F7E6F870CA86}" type="presParOf" srcId="{4F3AA224-5FBD-44B9-9C0F-9373AB7C9D3F}" destId="{0F6832D9-3811-4AC5-93DF-34C8CB93A242}" srcOrd="12" destOrd="0" presId="urn:microsoft.com/office/officeart/2005/8/layout/hProcess7"/>
    <dgm:cxn modelId="{C09D709B-F661-4832-A4CA-23A55F9138B0}" type="presParOf" srcId="{0F6832D9-3811-4AC5-93DF-34C8CB93A242}" destId="{3C993C9D-C15A-4F77-8293-6524E9E81954}" srcOrd="0" destOrd="0" presId="urn:microsoft.com/office/officeart/2005/8/layout/hProcess7"/>
    <dgm:cxn modelId="{330EAAB8-0F0F-4D46-BF22-6E78DBF2E09E}" type="presParOf" srcId="{0F6832D9-3811-4AC5-93DF-34C8CB93A242}" destId="{CD6C1472-756E-4149-ACA0-B5C45C2EEA3D}" srcOrd="1" destOrd="0" presId="urn:microsoft.com/office/officeart/2005/8/layout/hProcess7"/>
    <dgm:cxn modelId="{05A82239-13D2-4E84-B1F3-07F63B43FFA8}" type="presParOf" srcId="{0F6832D9-3811-4AC5-93DF-34C8CB93A242}" destId="{3776CBDB-8557-4D5C-AA68-59C5C529F3C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C6544-98BC-4651-A943-79C2BF155D7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6B59C62-27A8-4B55-9DFE-BF73DDFDC894}">
      <dgm:prSet phldrT="[Text]"/>
      <dgm:spPr/>
      <dgm:t>
        <a:bodyPr/>
        <a:lstStyle/>
        <a:p>
          <a:r>
            <a:rPr lang="de-DE" dirty="0"/>
            <a:t>2020</a:t>
          </a:r>
        </a:p>
      </dgm:t>
    </dgm:pt>
    <dgm:pt modelId="{F52C05BC-6986-4B80-9A44-9A4F2A378EB0}" type="parTrans" cxnId="{04018CFC-7401-4740-8E34-CEBFF708D2C5}">
      <dgm:prSet/>
      <dgm:spPr/>
      <dgm:t>
        <a:bodyPr/>
        <a:lstStyle/>
        <a:p>
          <a:endParaRPr lang="de-DE"/>
        </a:p>
      </dgm:t>
    </dgm:pt>
    <dgm:pt modelId="{F9052EAB-2C6C-448A-BBA6-BFB14A44F2D5}" type="sibTrans" cxnId="{04018CFC-7401-4740-8E34-CEBFF708D2C5}">
      <dgm:prSet/>
      <dgm:spPr/>
      <dgm:t>
        <a:bodyPr/>
        <a:lstStyle/>
        <a:p>
          <a:endParaRPr lang="de-DE"/>
        </a:p>
      </dgm:t>
    </dgm:pt>
    <dgm:pt modelId="{FE18D659-F339-44C6-949A-C1BF5BEFD739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4BBB664F-EB81-4E85-B035-766F205F8D79}" type="parTrans" cxnId="{7EDC651C-469A-400E-A856-5BEB64AB62F1}">
      <dgm:prSet/>
      <dgm:spPr/>
      <dgm:t>
        <a:bodyPr/>
        <a:lstStyle/>
        <a:p>
          <a:endParaRPr lang="de-DE"/>
        </a:p>
      </dgm:t>
    </dgm:pt>
    <dgm:pt modelId="{996910C5-AD9B-4C5D-B7C3-BEFB9F38793B}" type="sibTrans" cxnId="{7EDC651C-469A-400E-A856-5BEB64AB62F1}">
      <dgm:prSet/>
      <dgm:spPr/>
      <dgm:t>
        <a:bodyPr/>
        <a:lstStyle/>
        <a:p>
          <a:endParaRPr lang="de-DE"/>
        </a:p>
      </dgm:t>
    </dgm:pt>
    <dgm:pt modelId="{7CA48E3B-4C66-44E4-96E6-D23721670F5F}">
      <dgm:prSet phldrT="[Text]"/>
      <dgm:spPr/>
      <dgm:t>
        <a:bodyPr/>
        <a:lstStyle/>
        <a:p>
          <a:r>
            <a:rPr lang="de-DE" dirty="0"/>
            <a:t>2021</a:t>
          </a:r>
        </a:p>
      </dgm:t>
    </dgm:pt>
    <dgm:pt modelId="{295910FC-6932-4012-9929-9C3F18642C44}" type="parTrans" cxnId="{7250FF79-029F-48A7-BE97-3610FE7874C1}">
      <dgm:prSet/>
      <dgm:spPr/>
      <dgm:t>
        <a:bodyPr/>
        <a:lstStyle/>
        <a:p>
          <a:endParaRPr lang="de-DE"/>
        </a:p>
      </dgm:t>
    </dgm:pt>
    <dgm:pt modelId="{21FC9D31-3D3C-4738-98FE-6965136ADC54}" type="sibTrans" cxnId="{7250FF79-029F-48A7-BE97-3610FE7874C1}">
      <dgm:prSet/>
      <dgm:spPr/>
      <dgm:t>
        <a:bodyPr/>
        <a:lstStyle/>
        <a:p>
          <a:endParaRPr lang="de-DE"/>
        </a:p>
      </dgm:t>
    </dgm:pt>
    <dgm:pt modelId="{A848CB52-A878-4A73-9AAD-FAFB771DE910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634297CF-6BC4-453F-8A7C-307EFCCD5706}" type="parTrans" cxnId="{FDF35DC9-2C8E-4F22-8213-3A30DE204711}">
      <dgm:prSet/>
      <dgm:spPr/>
      <dgm:t>
        <a:bodyPr/>
        <a:lstStyle/>
        <a:p>
          <a:endParaRPr lang="de-DE"/>
        </a:p>
      </dgm:t>
    </dgm:pt>
    <dgm:pt modelId="{3C27C466-F322-4AF4-ACB8-C670B44A9523}" type="sibTrans" cxnId="{FDF35DC9-2C8E-4F22-8213-3A30DE204711}">
      <dgm:prSet/>
      <dgm:spPr/>
      <dgm:t>
        <a:bodyPr/>
        <a:lstStyle/>
        <a:p>
          <a:endParaRPr lang="de-DE"/>
        </a:p>
      </dgm:t>
    </dgm:pt>
    <dgm:pt modelId="{09704084-A8BF-483C-858D-66D146638C56}">
      <dgm:prSet phldrT="[Text]"/>
      <dgm:spPr/>
      <dgm:t>
        <a:bodyPr/>
        <a:lstStyle/>
        <a:p>
          <a:r>
            <a:rPr lang="de-DE" dirty="0"/>
            <a:t>2022</a:t>
          </a:r>
        </a:p>
      </dgm:t>
    </dgm:pt>
    <dgm:pt modelId="{F2CE4323-D757-46E5-BA6A-2152A878E5B5}" type="parTrans" cxnId="{B0D73858-DD17-4945-AC3E-CD1AA49FB52C}">
      <dgm:prSet/>
      <dgm:spPr/>
      <dgm:t>
        <a:bodyPr/>
        <a:lstStyle/>
        <a:p>
          <a:endParaRPr lang="de-DE"/>
        </a:p>
      </dgm:t>
    </dgm:pt>
    <dgm:pt modelId="{10B916DC-FAD7-473D-A299-1327C653D5F8}" type="sibTrans" cxnId="{B0D73858-DD17-4945-AC3E-CD1AA49FB52C}">
      <dgm:prSet/>
      <dgm:spPr/>
      <dgm:t>
        <a:bodyPr/>
        <a:lstStyle/>
        <a:p>
          <a:endParaRPr lang="de-DE"/>
        </a:p>
      </dgm:t>
    </dgm:pt>
    <dgm:pt modelId="{523F3398-F191-44AD-AC24-E7E2753F44EE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D096F398-4B54-41FB-B026-9DAEB25E2F09}" type="parTrans" cxnId="{44C9510A-5E03-48FF-B439-A1AC9B5C1A98}">
      <dgm:prSet/>
      <dgm:spPr/>
      <dgm:t>
        <a:bodyPr/>
        <a:lstStyle/>
        <a:p>
          <a:endParaRPr lang="de-DE"/>
        </a:p>
      </dgm:t>
    </dgm:pt>
    <dgm:pt modelId="{B1B045E8-1EF4-446A-A8A7-F23890EDF037}" type="sibTrans" cxnId="{44C9510A-5E03-48FF-B439-A1AC9B5C1A98}">
      <dgm:prSet/>
      <dgm:spPr/>
      <dgm:t>
        <a:bodyPr/>
        <a:lstStyle/>
        <a:p>
          <a:endParaRPr lang="de-DE"/>
        </a:p>
      </dgm:t>
    </dgm:pt>
    <dgm:pt modelId="{AAE5A45A-53CD-4078-B7ED-987049FFD7CC}">
      <dgm:prSet/>
      <dgm:spPr/>
      <dgm:t>
        <a:bodyPr/>
        <a:lstStyle/>
        <a:p>
          <a:r>
            <a:rPr lang="de-DE" dirty="0"/>
            <a:t>2019</a:t>
          </a:r>
        </a:p>
      </dgm:t>
    </dgm:pt>
    <dgm:pt modelId="{347B2BF1-701F-4209-9A10-5676D74427F1}" type="parTrans" cxnId="{7264F057-CC4E-4088-8EFF-4C379945B14B}">
      <dgm:prSet/>
      <dgm:spPr/>
      <dgm:t>
        <a:bodyPr/>
        <a:lstStyle/>
        <a:p>
          <a:endParaRPr lang="de-DE"/>
        </a:p>
      </dgm:t>
    </dgm:pt>
    <dgm:pt modelId="{AB25EE5F-E396-4CD9-A1A3-48095CFE2F53}" type="sibTrans" cxnId="{7264F057-CC4E-4088-8EFF-4C379945B14B}">
      <dgm:prSet/>
      <dgm:spPr/>
      <dgm:t>
        <a:bodyPr/>
        <a:lstStyle/>
        <a:p>
          <a:endParaRPr lang="de-DE"/>
        </a:p>
      </dgm:t>
    </dgm:pt>
    <dgm:pt modelId="{2BE868E5-8579-4A3E-B607-DEB789FD9739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0E3B8593-F4A0-4C41-BCBD-53186C8BB5B2}" type="parTrans" cxnId="{02C9EC88-2E06-4849-AE60-3D9F489C6F35}">
      <dgm:prSet/>
      <dgm:spPr/>
      <dgm:t>
        <a:bodyPr/>
        <a:lstStyle/>
        <a:p>
          <a:endParaRPr lang="de-DE"/>
        </a:p>
      </dgm:t>
    </dgm:pt>
    <dgm:pt modelId="{850BCFCC-3B52-413D-8195-026C4B44786A}" type="sibTrans" cxnId="{02C9EC88-2E06-4849-AE60-3D9F489C6F35}">
      <dgm:prSet/>
      <dgm:spPr/>
      <dgm:t>
        <a:bodyPr/>
        <a:lstStyle/>
        <a:p>
          <a:endParaRPr lang="de-DE"/>
        </a:p>
      </dgm:t>
    </dgm:pt>
    <dgm:pt modelId="{0D62FF4F-6C7A-4EE2-9667-2F84474ECD37}">
      <dgm:prSet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76.845,-€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99141BE6-0FE6-4FFE-8A9C-5CBE14C01CF8}" type="parTrans" cxnId="{F80E1464-57E7-4E1B-9CE8-4B9F80839AC7}">
      <dgm:prSet/>
      <dgm:spPr/>
      <dgm:t>
        <a:bodyPr/>
        <a:lstStyle/>
        <a:p>
          <a:endParaRPr lang="de-DE"/>
        </a:p>
      </dgm:t>
    </dgm:pt>
    <dgm:pt modelId="{80A68CF1-B021-449A-9DC6-5B767E562BC2}" type="sibTrans" cxnId="{F80E1464-57E7-4E1B-9CE8-4B9F80839AC7}">
      <dgm:prSet/>
      <dgm:spPr/>
      <dgm:t>
        <a:bodyPr/>
        <a:lstStyle/>
        <a:p>
          <a:endParaRPr lang="de-DE"/>
        </a:p>
      </dgm:t>
    </dgm:pt>
    <dgm:pt modelId="{35EF05EF-112A-46BB-8348-E06027D83675}">
      <dgm:prSet/>
      <dgm:spPr/>
      <dgm:t>
        <a:bodyPr/>
        <a:lstStyle/>
        <a:p>
          <a:endParaRPr lang="de-DE" dirty="0"/>
        </a:p>
      </dgm:t>
    </dgm:pt>
    <dgm:pt modelId="{12C0985B-80AB-42C8-83CA-5FB9BA01E5D9}" type="parTrans" cxnId="{561443C9-7626-405B-A6BF-12422FAA3083}">
      <dgm:prSet/>
      <dgm:spPr/>
      <dgm:t>
        <a:bodyPr/>
        <a:lstStyle/>
        <a:p>
          <a:endParaRPr lang="de-DE"/>
        </a:p>
      </dgm:t>
    </dgm:pt>
    <dgm:pt modelId="{5465D8EF-4229-442E-A1DF-18C0D0959178}" type="sibTrans" cxnId="{561443C9-7626-405B-A6BF-12422FAA3083}">
      <dgm:prSet/>
      <dgm:spPr/>
      <dgm:t>
        <a:bodyPr/>
        <a:lstStyle/>
        <a:p>
          <a:endParaRPr lang="de-DE"/>
        </a:p>
      </dgm:t>
    </dgm:pt>
    <dgm:pt modelId="{686CD655-CD3F-4996-87C9-179576E32C16}">
      <dgm:prSet/>
      <dgm:spPr/>
      <dgm:t>
        <a:bodyPr/>
        <a:lstStyle/>
        <a:p>
          <a:endParaRPr lang="de-DE" dirty="0"/>
        </a:p>
      </dgm:t>
    </dgm:pt>
    <dgm:pt modelId="{3F47AD75-F6D6-4A66-B16F-4F3AE783B34A}" type="parTrans" cxnId="{CDA31C46-C914-4F2F-979E-3C55579D31C2}">
      <dgm:prSet/>
      <dgm:spPr/>
      <dgm:t>
        <a:bodyPr/>
        <a:lstStyle/>
        <a:p>
          <a:endParaRPr lang="de-DE"/>
        </a:p>
      </dgm:t>
    </dgm:pt>
    <dgm:pt modelId="{1C67386E-434F-479F-820C-CEA995680893}" type="sibTrans" cxnId="{CDA31C46-C914-4F2F-979E-3C55579D31C2}">
      <dgm:prSet/>
      <dgm:spPr/>
      <dgm:t>
        <a:bodyPr/>
        <a:lstStyle/>
        <a:p>
          <a:endParaRPr lang="de-DE"/>
        </a:p>
      </dgm:t>
    </dgm:pt>
    <dgm:pt modelId="{AE34C770-D64F-4AA4-A2E6-40D7772D0953}">
      <dgm:prSet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55.261,-€</a:t>
          </a:r>
          <a:endParaRPr lang="de-DE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B1B8C3CA-41A5-42BA-9F7E-BE01760D2CE4}" type="parTrans" cxnId="{321D1533-846F-400E-92C6-01AD1E823D9E}">
      <dgm:prSet/>
      <dgm:spPr/>
      <dgm:t>
        <a:bodyPr/>
        <a:lstStyle/>
        <a:p>
          <a:endParaRPr lang="de-DE"/>
        </a:p>
      </dgm:t>
    </dgm:pt>
    <dgm:pt modelId="{5EECF6F4-3606-4066-909A-A0A38BA64D4A}" type="sibTrans" cxnId="{321D1533-846F-400E-92C6-01AD1E823D9E}">
      <dgm:prSet/>
      <dgm:spPr/>
      <dgm:t>
        <a:bodyPr/>
        <a:lstStyle/>
        <a:p>
          <a:endParaRPr lang="de-DE"/>
        </a:p>
      </dgm:t>
    </dgm:pt>
    <dgm:pt modelId="{2115191B-A333-4117-8D0B-D1DDC8BDE943}">
      <dgm:prSet/>
      <dgm:spPr/>
      <dgm:t>
        <a:bodyPr/>
        <a:lstStyle/>
        <a:p>
          <a:endParaRPr lang="de-DE" dirty="0"/>
        </a:p>
      </dgm:t>
    </dgm:pt>
    <dgm:pt modelId="{CEF650F9-C1C8-42F3-9514-AB85E45360E8}" type="parTrans" cxnId="{4ED76D01-44CB-4659-87B1-D73BB6CCAE8D}">
      <dgm:prSet/>
      <dgm:spPr/>
      <dgm:t>
        <a:bodyPr/>
        <a:lstStyle/>
        <a:p>
          <a:endParaRPr lang="de-DE"/>
        </a:p>
      </dgm:t>
    </dgm:pt>
    <dgm:pt modelId="{2EB67F1A-AF58-46A8-BAF7-A86394D3ABE7}" type="sibTrans" cxnId="{4ED76D01-44CB-4659-87B1-D73BB6CCAE8D}">
      <dgm:prSet/>
      <dgm:spPr/>
      <dgm:t>
        <a:bodyPr/>
        <a:lstStyle/>
        <a:p>
          <a:endParaRPr lang="de-DE"/>
        </a:p>
      </dgm:t>
    </dgm:pt>
    <dgm:pt modelId="{A6B5909C-C1C7-48E2-8607-FD5D43DF9D06}">
      <dgm:prSet/>
      <dgm:spPr/>
      <dgm:t>
        <a:bodyPr/>
        <a:lstStyle/>
        <a:p>
          <a:endParaRPr lang="de-DE" dirty="0"/>
        </a:p>
      </dgm:t>
    </dgm:pt>
    <dgm:pt modelId="{5E1A8585-5C56-4D16-A1C2-FAD28D1E0177}" type="parTrans" cxnId="{9DE0AC01-8FE9-48C7-AB00-2FD0F64FA44F}">
      <dgm:prSet/>
      <dgm:spPr/>
      <dgm:t>
        <a:bodyPr/>
        <a:lstStyle/>
        <a:p>
          <a:endParaRPr lang="de-DE"/>
        </a:p>
      </dgm:t>
    </dgm:pt>
    <dgm:pt modelId="{147C7BB4-882E-4923-86A6-65745819C5E0}" type="sibTrans" cxnId="{9DE0AC01-8FE9-48C7-AB00-2FD0F64FA44F}">
      <dgm:prSet/>
      <dgm:spPr/>
      <dgm:t>
        <a:bodyPr/>
        <a:lstStyle/>
        <a:p>
          <a:endParaRPr lang="de-DE"/>
        </a:p>
      </dgm:t>
    </dgm:pt>
    <dgm:pt modelId="{7485C8E4-E093-43B5-B667-CB348E835D31}">
      <dgm:prSet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34.904,-€</a:t>
          </a:r>
          <a:endParaRPr lang="de-DE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1928C0C8-FA65-4B91-A90C-F5A7155B28BF}" type="parTrans" cxnId="{9FE2AF36-8BC9-44B8-BC2B-C80CF3AD8803}">
      <dgm:prSet/>
      <dgm:spPr/>
      <dgm:t>
        <a:bodyPr/>
        <a:lstStyle/>
        <a:p>
          <a:endParaRPr lang="de-DE"/>
        </a:p>
      </dgm:t>
    </dgm:pt>
    <dgm:pt modelId="{27CE2F35-8C7E-488E-AC76-11875D5561A4}" type="sibTrans" cxnId="{9FE2AF36-8BC9-44B8-BC2B-C80CF3AD8803}">
      <dgm:prSet/>
      <dgm:spPr/>
      <dgm:t>
        <a:bodyPr/>
        <a:lstStyle/>
        <a:p>
          <a:endParaRPr lang="de-DE"/>
        </a:p>
      </dgm:t>
    </dgm:pt>
    <dgm:pt modelId="{2AB97A6A-98A0-4EDC-9B33-1AFB40FE9805}">
      <dgm:prSet/>
      <dgm:spPr/>
      <dgm:t>
        <a:bodyPr/>
        <a:lstStyle/>
        <a:p>
          <a:endParaRPr lang="de-DE" dirty="0"/>
        </a:p>
      </dgm:t>
    </dgm:pt>
    <dgm:pt modelId="{16337BC3-2F6F-42B5-A361-9221F878692B}" type="parTrans" cxnId="{EDF35F43-DD85-4598-8B93-C15A41D18CCE}">
      <dgm:prSet/>
      <dgm:spPr/>
      <dgm:t>
        <a:bodyPr/>
        <a:lstStyle/>
        <a:p>
          <a:endParaRPr lang="de-DE"/>
        </a:p>
      </dgm:t>
    </dgm:pt>
    <dgm:pt modelId="{28C58378-D4CA-4745-9356-D40C131723AC}" type="sibTrans" cxnId="{EDF35F43-DD85-4598-8B93-C15A41D18CCE}">
      <dgm:prSet/>
      <dgm:spPr/>
      <dgm:t>
        <a:bodyPr/>
        <a:lstStyle/>
        <a:p>
          <a:endParaRPr lang="de-DE"/>
        </a:p>
      </dgm:t>
    </dgm:pt>
    <dgm:pt modelId="{2D51A447-9D7F-4303-9E37-C391FCC4F975}">
      <dgm:prSet/>
      <dgm:spPr/>
      <dgm:t>
        <a:bodyPr/>
        <a:lstStyle/>
        <a:p>
          <a:endParaRPr lang="de-DE" dirty="0"/>
        </a:p>
      </dgm:t>
    </dgm:pt>
    <dgm:pt modelId="{07440523-70B7-4937-B644-CFA8BDF6317D}" type="parTrans" cxnId="{A4AC040B-40EC-4E4B-853D-90DD3BE64EE9}">
      <dgm:prSet/>
      <dgm:spPr/>
      <dgm:t>
        <a:bodyPr/>
        <a:lstStyle/>
        <a:p>
          <a:endParaRPr lang="de-DE"/>
        </a:p>
      </dgm:t>
    </dgm:pt>
    <dgm:pt modelId="{677163E2-D366-492D-B0B4-152CEE1029FF}" type="sibTrans" cxnId="{A4AC040B-40EC-4E4B-853D-90DD3BE64EE9}">
      <dgm:prSet/>
      <dgm:spPr/>
      <dgm:t>
        <a:bodyPr/>
        <a:lstStyle/>
        <a:p>
          <a:endParaRPr lang="de-DE"/>
        </a:p>
      </dgm:t>
    </dgm:pt>
    <dgm:pt modelId="{1B7AB752-8695-444D-B139-EDDAE92725C2}">
      <dgm:prSet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89.634,-€</a:t>
          </a:r>
          <a:endParaRPr lang="de-DE" dirty="0"/>
        </a:p>
      </dgm:t>
    </dgm:pt>
    <dgm:pt modelId="{31C40283-957F-4F75-AFD2-90B02C204E7E}" type="parTrans" cxnId="{CC79B471-BF2E-4743-85CB-396689AE5CD9}">
      <dgm:prSet/>
      <dgm:spPr/>
      <dgm:t>
        <a:bodyPr/>
        <a:lstStyle/>
        <a:p>
          <a:endParaRPr lang="de-DE"/>
        </a:p>
      </dgm:t>
    </dgm:pt>
    <dgm:pt modelId="{90A3B48D-E20F-4F8A-87FB-C40744C5CE06}" type="sibTrans" cxnId="{CC79B471-BF2E-4743-85CB-396689AE5CD9}">
      <dgm:prSet/>
      <dgm:spPr/>
      <dgm:t>
        <a:bodyPr/>
        <a:lstStyle/>
        <a:p>
          <a:endParaRPr lang="de-DE"/>
        </a:p>
      </dgm:t>
    </dgm:pt>
    <dgm:pt modelId="{9732803B-B7E1-42ED-B2BE-AB2FF4EAD1B3}">
      <dgm:prSet/>
      <dgm:spPr/>
      <dgm:t>
        <a:bodyPr/>
        <a:lstStyle/>
        <a:p>
          <a:endParaRPr lang="de-DE" dirty="0"/>
        </a:p>
      </dgm:t>
    </dgm:pt>
    <dgm:pt modelId="{8A7CC43F-987A-4679-ACC9-5CAE8DD6F354}" type="parTrans" cxnId="{D6F6C86B-A39A-4EDC-A7F2-0875249E4C62}">
      <dgm:prSet/>
      <dgm:spPr/>
      <dgm:t>
        <a:bodyPr/>
        <a:lstStyle/>
        <a:p>
          <a:endParaRPr lang="de-DE"/>
        </a:p>
      </dgm:t>
    </dgm:pt>
    <dgm:pt modelId="{989FC150-4A91-4B8F-9313-9BD9B4B7F033}" type="sibTrans" cxnId="{D6F6C86B-A39A-4EDC-A7F2-0875249E4C62}">
      <dgm:prSet/>
      <dgm:spPr/>
      <dgm:t>
        <a:bodyPr/>
        <a:lstStyle/>
        <a:p>
          <a:endParaRPr lang="de-DE"/>
        </a:p>
      </dgm:t>
    </dgm:pt>
    <dgm:pt modelId="{37401548-1023-447B-9843-8BDCCE7A32DB}">
      <dgm:prSet/>
      <dgm:spPr/>
      <dgm:t>
        <a:bodyPr/>
        <a:lstStyle/>
        <a:p>
          <a:endParaRPr lang="de-DE" dirty="0"/>
        </a:p>
      </dgm:t>
    </dgm:pt>
    <dgm:pt modelId="{4AB7682E-8A8F-45C3-88E9-91A92E572C9A}" type="parTrans" cxnId="{6254126F-0CDE-43E0-934B-D6C02F770156}">
      <dgm:prSet/>
      <dgm:spPr/>
      <dgm:t>
        <a:bodyPr/>
        <a:lstStyle/>
        <a:p>
          <a:endParaRPr lang="de-DE"/>
        </a:p>
      </dgm:t>
    </dgm:pt>
    <dgm:pt modelId="{9866BAD7-10AE-4354-A9DA-A1DF7139E63B}" type="sibTrans" cxnId="{6254126F-0CDE-43E0-934B-D6C02F770156}">
      <dgm:prSet/>
      <dgm:spPr/>
      <dgm:t>
        <a:bodyPr/>
        <a:lstStyle/>
        <a:p>
          <a:endParaRPr lang="de-DE"/>
        </a:p>
      </dgm:t>
    </dgm:pt>
    <dgm:pt modelId="{F894134B-A4D3-4EDE-AF49-02BC77F2D5A8}" type="pres">
      <dgm:prSet presAssocID="{155C6544-98BC-4651-A943-79C2BF155D71}" presName="Name0" presStyleCnt="0">
        <dgm:presLayoutVars>
          <dgm:dir/>
          <dgm:animLvl val="lvl"/>
          <dgm:resizeHandles val="exact"/>
        </dgm:presLayoutVars>
      </dgm:prSet>
      <dgm:spPr/>
    </dgm:pt>
    <dgm:pt modelId="{F6829E7A-233A-4DB9-9196-2DF75A880DAF}" type="pres">
      <dgm:prSet presAssocID="{AAE5A45A-53CD-4078-B7ED-987049FFD7CC}" presName="compositeNode" presStyleCnt="0">
        <dgm:presLayoutVars>
          <dgm:bulletEnabled val="1"/>
        </dgm:presLayoutVars>
      </dgm:prSet>
      <dgm:spPr/>
    </dgm:pt>
    <dgm:pt modelId="{816EAD7E-600D-431E-B564-E3771750A9A6}" type="pres">
      <dgm:prSet presAssocID="{AAE5A45A-53CD-4078-B7ED-987049FFD7CC}" presName="bgRect" presStyleLbl="node1" presStyleIdx="0" presStyleCnt="4"/>
      <dgm:spPr/>
    </dgm:pt>
    <dgm:pt modelId="{1968C8B1-5C88-4BED-AAEE-3FDFCF10852A}" type="pres">
      <dgm:prSet presAssocID="{AAE5A45A-53CD-4078-B7ED-987049FFD7CC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F54CE0E-8060-4D6E-BB96-20CEB0E5C957}" type="pres">
      <dgm:prSet presAssocID="{AAE5A45A-53CD-4078-B7ED-987049FFD7CC}" presName="childNode" presStyleLbl="node1" presStyleIdx="0" presStyleCnt="4">
        <dgm:presLayoutVars>
          <dgm:bulletEnabled val="1"/>
        </dgm:presLayoutVars>
      </dgm:prSet>
      <dgm:spPr/>
    </dgm:pt>
    <dgm:pt modelId="{E523C5EF-DA09-440D-9B66-EDB84DD568AA}" type="pres">
      <dgm:prSet presAssocID="{AB25EE5F-E396-4CD9-A1A3-48095CFE2F53}" presName="hSp" presStyleCnt="0"/>
      <dgm:spPr/>
    </dgm:pt>
    <dgm:pt modelId="{92F72A89-39B0-466C-8FEA-D63F309CFB2B}" type="pres">
      <dgm:prSet presAssocID="{AB25EE5F-E396-4CD9-A1A3-48095CFE2F53}" presName="vProcSp" presStyleCnt="0"/>
      <dgm:spPr/>
    </dgm:pt>
    <dgm:pt modelId="{AE35F86D-7D2C-4CE7-A1B8-913B0D404C07}" type="pres">
      <dgm:prSet presAssocID="{AB25EE5F-E396-4CD9-A1A3-48095CFE2F53}" presName="vSp1" presStyleCnt="0"/>
      <dgm:spPr/>
    </dgm:pt>
    <dgm:pt modelId="{CCF0A9DB-3BB0-46B2-9C7D-224AA6D98F72}" type="pres">
      <dgm:prSet presAssocID="{AB25EE5F-E396-4CD9-A1A3-48095CFE2F53}" presName="simulatedConn" presStyleLbl="solidFgAcc1" presStyleIdx="0" presStyleCnt="3"/>
      <dgm:spPr/>
    </dgm:pt>
    <dgm:pt modelId="{0686F836-CD3E-4485-A781-C2ECBF969741}" type="pres">
      <dgm:prSet presAssocID="{AB25EE5F-E396-4CD9-A1A3-48095CFE2F53}" presName="vSp2" presStyleCnt="0"/>
      <dgm:spPr/>
    </dgm:pt>
    <dgm:pt modelId="{DE898431-7E66-44D1-BEB9-53EA98D939F4}" type="pres">
      <dgm:prSet presAssocID="{AB25EE5F-E396-4CD9-A1A3-48095CFE2F53}" presName="sibTrans" presStyleCnt="0"/>
      <dgm:spPr/>
    </dgm:pt>
    <dgm:pt modelId="{4CD1C1C9-6AE8-4CAC-8B10-478C56CF5503}" type="pres">
      <dgm:prSet presAssocID="{06B59C62-27A8-4B55-9DFE-BF73DDFDC894}" presName="compositeNode" presStyleCnt="0">
        <dgm:presLayoutVars>
          <dgm:bulletEnabled val="1"/>
        </dgm:presLayoutVars>
      </dgm:prSet>
      <dgm:spPr/>
    </dgm:pt>
    <dgm:pt modelId="{0D069FB6-40AC-4541-99FB-C982193B6AF6}" type="pres">
      <dgm:prSet presAssocID="{06B59C62-27A8-4B55-9DFE-BF73DDFDC894}" presName="bgRect" presStyleLbl="node1" presStyleIdx="1" presStyleCnt="4"/>
      <dgm:spPr/>
    </dgm:pt>
    <dgm:pt modelId="{8E3DEB4A-1070-4FE6-91D4-47DFDA69A5C9}" type="pres">
      <dgm:prSet presAssocID="{06B59C62-27A8-4B55-9DFE-BF73DDFDC894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771E7459-1CD8-48C5-A262-629422FD77C6}" type="pres">
      <dgm:prSet presAssocID="{06B59C62-27A8-4B55-9DFE-BF73DDFDC894}" presName="childNode" presStyleLbl="node1" presStyleIdx="1" presStyleCnt="4">
        <dgm:presLayoutVars>
          <dgm:bulletEnabled val="1"/>
        </dgm:presLayoutVars>
      </dgm:prSet>
      <dgm:spPr/>
    </dgm:pt>
    <dgm:pt modelId="{1DB1F49F-F85A-4791-BED6-78A031228A6B}" type="pres">
      <dgm:prSet presAssocID="{F9052EAB-2C6C-448A-BBA6-BFB14A44F2D5}" presName="hSp" presStyleCnt="0"/>
      <dgm:spPr/>
    </dgm:pt>
    <dgm:pt modelId="{98A58BE0-F4EC-4DD3-97DC-477D53E1670D}" type="pres">
      <dgm:prSet presAssocID="{F9052EAB-2C6C-448A-BBA6-BFB14A44F2D5}" presName="vProcSp" presStyleCnt="0"/>
      <dgm:spPr/>
    </dgm:pt>
    <dgm:pt modelId="{14AF7884-56D1-4509-8580-4FAFECD68D57}" type="pres">
      <dgm:prSet presAssocID="{F9052EAB-2C6C-448A-BBA6-BFB14A44F2D5}" presName="vSp1" presStyleCnt="0"/>
      <dgm:spPr/>
    </dgm:pt>
    <dgm:pt modelId="{80285122-F75C-4116-8330-1F6413C97C5D}" type="pres">
      <dgm:prSet presAssocID="{F9052EAB-2C6C-448A-BBA6-BFB14A44F2D5}" presName="simulatedConn" presStyleLbl="solidFgAcc1" presStyleIdx="1" presStyleCnt="3"/>
      <dgm:spPr/>
    </dgm:pt>
    <dgm:pt modelId="{BF2100B0-0DE8-4EEA-B8E3-553E424ACFDD}" type="pres">
      <dgm:prSet presAssocID="{F9052EAB-2C6C-448A-BBA6-BFB14A44F2D5}" presName="vSp2" presStyleCnt="0"/>
      <dgm:spPr/>
    </dgm:pt>
    <dgm:pt modelId="{4FFDB958-FE81-4A99-9567-941C01488E25}" type="pres">
      <dgm:prSet presAssocID="{F9052EAB-2C6C-448A-BBA6-BFB14A44F2D5}" presName="sibTrans" presStyleCnt="0"/>
      <dgm:spPr/>
    </dgm:pt>
    <dgm:pt modelId="{54F1E030-23B4-4C5B-B007-9A8588BF4828}" type="pres">
      <dgm:prSet presAssocID="{7CA48E3B-4C66-44E4-96E6-D23721670F5F}" presName="compositeNode" presStyleCnt="0">
        <dgm:presLayoutVars>
          <dgm:bulletEnabled val="1"/>
        </dgm:presLayoutVars>
      </dgm:prSet>
      <dgm:spPr/>
    </dgm:pt>
    <dgm:pt modelId="{272D1483-1EA8-4B5B-B3B0-2E768BA2E949}" type="pres">
      <dgm:prSet presAssocID="{7CA48E3B-4C66-44E4-96E6-D23721670F5F}" presName="bgRect" presStyleLbl="node1" presStyleIdx="2" presStyleCnt="4"/>
      <dgm:spPr/>
    </dgm:pt>
    <dgm:pt modelId="{5261CE59-278C-4135-8589-2CFB9B98C129}" type="pres">
      <dgm:prSet presAssocID="{7CA48E3B-4C66-44E4-96E6-D23721670F5F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42B4F52C-AFF6-4F7A-8ADC-0731D24C3A61}" type="pres">
      <dgm:prSet presAssocID="{7CA48E3B-4C66-44E4-96E6-D23721670F5F}" presName="childNode" presStyleLbl="node1" presStyleIdx="2" presStyleCnt="4">
        <dgm:presLayoutVars>
          <dgm:bulletEnabled val="1"/>
        </dgm:presLayoutVars>
      </dgm:prSet>
      <dgm:spPr/>
    </dgm:pt>
    <dgm:pt modelId="{C2359830-3D43-4527-B70D-E4047DE4DD68}" type="pres">
      <dgm:prSet presAssocID="{21FC9D31-3D3C-4738-98FE-6965136ADC54}" presName="hSp" presStyleCnt="0"/>
      <dgm:spPr/>
    </dgm:pt>
    <dgm:pt modelId="{CAF77A0D-5588-45AE-A5F3-FAD6F84458D7}" type="pres">
      <dgm:prSet presAssocID="{21FC9D31-3D3C-4738-98FE-6965136ADC54}" presName="vProcSp" presStyleCnt="0"/>
      <dgm:spPr/>
    </dgm:pt>
    <dgm:pt modelId="{D651060D-9CFF-4783-B9C8-9ED0837F76C4}" type="pres">
      <dgm:prSet presAssocID="{21FC9D31-3D3C-4738-98FE-6965136ADC54}" presName="vSp1" presStyleCnt="0"/>
      <dgm:spPr/>
    </dgm:pt>
    <dgm:pt modelId="{663C5116-1767-440D-8436-4F488AF03545}" type="pres">
      <dgm:prSet presAssocID="{21FC9D31-3D3C-4738-98FE-6965136ADC54}" presName="simulatedConn" presStyleLbl="solidFgAcc1" presStyleIdx="2" presStyleCnt="3"/>
      <dgm:spPr/>
    </dgm:pt>
    <dgm:pt modelId="{AD5C9A96-19A0-449E-A547-94685BB2521F}" type="pres">
      <dgm:prSet presAssocID="{21FC9D31-3D3C-4738-98FE-6965136ADC54}" presName="vSp2" presStyleCnt="0"/>
      <dgm:spPr/>
    </dgm:pt>
    <dgm:pt modelId="{25661C5A-15A9-4BFB-A5A6-1A3924C8831D}" type="pres">
      <dgm:prSet presAssocID="{21FC9D31-3D3C-4738-98FE-6965136ADC54}" presName="sibTrans" presStyleCnt="0"/>
      <dgm:spPr/>
    </dgm:pt>
    <dgm:pt modelId="{1776922A-C11F-4FE6-B671-004CFC073796}" type="pres">
      <dgm:prSet presAssocID="{09704084-A8BF-483C-858D-66D146638C56}" presName="compositeNode" presStyleCnt="0">
        <dgm:presLayoutVars>
          <dgm:bulletEnabled val="1"/>
        </dgm:presLayoutVars>
      </dgm:prSet>
      <dgm:spPr/>
    </dgm:pt>
    <dgm:pt modelId="{1238297E-02AB-4140-AF6C-A6915A7D5AB9}" type="pres">
      <dgm:prSet presAssocID="{09704084-A8BF-483C-858D-66D146638C56}" presName="bgRect" presStyleLbl="node1" presStyleIdx="3" presStyleCnt="4"/>
      <dgm:spPr/>
    </dgm:pt>
    <dgm:pt modelId="{2EDE4A6C-C4AB-482A-8CCF-A85F315D15F2}" type="pres">
      <dgm:prSet presAssocID="{09704084-A8BF-483C-858D-66D146638C56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41CE3CD4-D75F-44C2-A6BE-34F9548ECC8C}" type="pres">
      <dgm:prSet presAssocID="{09704084-A8BF-483C-858D-66D146638C56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4ED76D01-44CB-4659-87B1-D73BB6CCAE8D}" srcId="{06B59C62-27A8-4B55-9DFE-BF73DDFDC894}" destId="{2115191B-A333-4117-8D0B-D1DDC8BDE943}" srcOrd="0" destOrd="0" parTransId="{CEF650F9-C1C8-42F3-9514-AB85E45360E8}" sibTransId="{2EB67F1A-AF58-46A8-BAF7-A86394D3ABE7}"/>
    <dgm:cxn modelId="{9DE0AC01-8FE9-48C7-AB00-2FD0F64FA44F}" srcId="{06B59C62-27A8-4B55-9DFE-BF73DDFDC894}" destId="{A6B5909C-C1C7-48E2-8607-FD5D43DF9D06}" srcOrd="1" destOrd="0" parTransId="{5E1A8585-5C56-4D16-A1C2-FAD28D1E0177}" sibTransId="{147C7BB4-882E-4923-86A6-65745819C5E0}"/>
    <dgm:cxn modelId="{0C081E07-7304-43D6-9F9E-CBA47D3C3BEA}" type="presOf" srcId="{0D62FF4F-6C7A-4EE2-9667-2F84474ECD37}" destId="{FF54CE0E-8060-4D6E-BB96-20CEB0E5C957}" srcOrd="0" destOrd="3" presId="urn:microsoft.com/office/officeart/2005/8/layout/hProcess7"/>
    <dgm:cxn modelId="{44C9510A-5E03-48FF-B439-A1AC9B5C1A98}" srcId="{09704084-A8BF-483C-858D-66D146638C56}" destId="{523F3398-F191-44AD-AC24-E7E2753F44EE}" srcOrd="2" destOrd="0" parTransId="{D096F398-4B54-41FB-B026-9DAEB25E2F09}" sibTransId="{B1B045E8-1EF4-446A-A8A7-F23890EDF037}"/>
    <dgm:cxn modelId="{F30E970A-AFB7-469A-84A7-041A3D633A6E}" type="presOf" srcId="{06B59C62-27A8-4B55-9DFE-BF73DDFDC894}" destId="{0D069FB6-40AC-4541-99FB-C982193B6AF6}" srcOrd="0" destOrd="0" presId="urn:microsoft.com/office/officeart/2005/8/layout/hProcess7"/>
    <dgm:cxn modelId="{A4AC040B-40EC-4E4B-853D-90DD3BE64EE9}" srcId="{7CA48E3B-4C66-44E4-96E6-D23721670F5F}" destId="{2D51A447-9D7F-4303-9E37-C391FCC4F975}" srcOrd="1" destOrd="0" parTransId="{07440523-70B7-4937-B644-CFA8BDF6317D}" sibTransId="{677163E2-D366-492D-B0B4-152CEE1029FF}"/>
    <dgm:cxn modelId="{868B9911-723C-4135-A2FB-D3838CDE82F4}" type="presOf" srcId="{A848CB52-A878-4A73-9AAD-FAFB771DE910}" destId="{42B4F52C-AFF6-4F7A-8ADC-0731D24C3A61}" srcOrd="0" destOrd="2" presId="urn:microsoft.com/office/officeart/2005/8/layout/hProcess7"/>
    <dgm:cxn modelId="{5FFF6615-44C5-4916-B871-34EF7D195707}" type="presOf" srcId="{09704084-A8BF-483C-858D-66D146638C56}" destId="{2EDE4A6C-C4AB-482A-8CCF-A85F315D15F2}" srcOrd="1" destOrd="0" presId="urn:microsoft.com/office/officeart/2005/8/layout/hProcess7"/>
    <dgm:cxn modelId="{7EDC651C-469A-400E-A856-5BEB64AB62F1}" srcId="{06B59C62-27A8-4B55-9DFE-BF73DDFDC894}" destId="{FE18D659-F339-44C6-949A-C1BF5BEFD739}" srcOrd="2" destOrd="0" parTransId="{4BBB664F-EB81-4E85-B035-766F205F8D79}" sibTransId="{996910C5-AD9B-4C5D-B7C3-BEFB9F38793B}"/>
    <dgm:cxn modelId="{1A124B23-FC8F-44AA-BF0E-797F582F3DC8}" type="presOf" srcId="{686CD655-CD3F-4996-87C9-179576E32C16}" destId="{FF54CE0E-8060-4D6E-BB96-20CEB0E5C957}" srcOrd="0" destOrd="1" presId="urn:microsoft.com/office/officeart/2005/8/layout/hProcess7"/>
    <dgm:cxn modelId="{F38DFF2D-5193-4DA3-A8D7-5C90AA2792B2}" type="presOf" srcId="{2BE868E5-8579-4A3E-B607-DEB789FD9739}" destId="{FF54CE0E-8060-4D6E-BB96-20CEB0E5C957}" srcOrd="0" destOrd="2" presId="urn:microsoft.com/office/officeart/2005/8/layout/hProcess7"/>
    <dgm:cxn modelId="{321D1533-846F-400E-92C6-01AD1E823D9E}" srcId="{06B59C62-27A8-4B55-9DFE-BF73DDFDC894}" destId="{AE34C770-D64F-4AA4-A2E6-40D7772D0953}" srcOrd="3" destOrd="0" parTransId="{B1B8C3CA-41A5-42BA-9F7E-BE01760D2CE4}" sibTransId="{5EECF6F4-3606-4066-909A-A0A38BA64D4A}"/>
    <dgm:cxn modelId="{9FE2AF36-8BC9-44B8-BC2B-C80CF3AD8803}" srcId="{7CA48E3B-4C66-44E4-96E6-D23721670F5F}" destId="{7485C8E4-E093-43B5-B667-CB348E835D31}" srcOrd="3" destOrd="0" parTransId="{1928C0C8-FA65-4B91-A90C-F5A7155B28BF}" sibTransId="{27CE2F35-8C7E-488E-AC76-11875D5561A4}"/>
    <dgm:cxn modelId="{B654873A-F9E1-4473-A32E-CF009884B397}" type="presOf" srcId="{A6B5909C-C1C7-48E2-8607-FD5D43DF9D06}" destId="{771E7459-1CD8-48C5-A262-629422FD77C6}" srcOrd="0" destOrd="1" presId="urn:microsoft.com/office/officeart/2005/8/layout/hProcess7"/>
    <dgm:cxn modelId="{7A6CF23C-7B00-40AE-B6FC-86E13B9EFEB5}" type="presOf" srcId="{7485C8E4-E093-43B5-B667-CB348E835D31}" destId="{42B4F52C-AFF6-4F7A-8ADC-0731D24C3A61}" srcOrd="0" destOrd="3" presId="urn:microsoft.com/office/officeart/2005/8/layout/hProcess7"/>
    <dgm:cxn modelId="{EDF35F43-DD85-4598-8B93-C15A41D18CCE}" srcId="{7CA48E3B-4C66-44E4-96E6-D23721670F5F}" destId="{2AB97A6A-98A0-4EDC-9B33-1AFB40FE9805}" srcOrd="0" destOrd="0" parTransId="{16337BC3-2F6F-42B5-A361-9221F878692B}" sibTransId="{28C58378-D4CA-4745-9356-D40C131723AC}"/>
    <dgm:cxn modelId="{F80E1464-57E7-4E1B-9CE8-4B9F80839AC7}" srcId="{AAE5A45A-53CD-4078-B7ED-987049FFD7CC}" destId="{0D62FF4F-6C7A-4EE2-9667-2F84474ECD37}" srcOrd="3" destOrd="0" parTransId="{99141BE6-0FE6-4FFE-8A9C-5CBE14C01CF8}" sibTransId="{80A68CF1-B021-449A-9DC6-5B767E562BC2}"/>
    <dgm:cxn modelId="{CDA31C46-C914-4F2F-979E-3C55579D31C2}" srcId="{AAE5A45A-53CD-4078-B7ED-987049FFD7CC}" destId="{686CD655-CD3F-4996-87C9-179576E32C16}" srcOrd="1" destOrd="0" parTransId="{3F47AD75-F6D6-4A66-B16F-4F3AE783B34A}" sibTransId="{1C67386E-434F-479F-820C-CEA995680893}"/>
    <dgm:cxn modelId="{D6F6C86B-A39A-4EDC-A7F2-0875249E4C62}" srcId="{09704084-A8BF-483C-858D-66D146638C56}" destId="{9732803B-B7E1-42ED-B2BE-AB2FF4EAD1B3}" srcOrd="0" destOrd="0" parTransId="{8A7CC43F-987A-4679-ACC9-5CAE8DD6F354}" sibTransId="{989FC150-4A91-4B8F-9313-9BD9B4B7F033}"/>
    <dgm:cxn modelId="{6254126F-0CDE-43E0-934B-D6C02F770156}" srcId="{09704084-A8BF-483C-858D-66D146638C56}" destId="{37401548-1023-447B-9843-8BDCCE7A32DB}" srcOrd="1" destOrd="0" parTransId="{4AB7682E-8A8F-45C3-88E9-91A92E572C9A}" sibTransId="{9866BAD7-10AE-4354-A9DA-A1DF7139E63B}"/>
    <dgm:cxn modelId="{CC79B471-BF2E-4743-85CB-396689AE5CD9}" srcId="{09704084-A8BF-483C-858D-66D146638C56}" destId="{1B7AB752-8695-444D-B139-EDDAE92725C2}" srcOrd="3" destOrd="0" parTransId="{31C40283-957F-4F75-AFD2-90B02C204E7E}" sibTransId="{90A3B48D-E20F-4F8A-87FB-C40744C5CE06}"/>
    <dgm:cxn modelId="{B8965377-9045-4B1F-A4C7-94B4E8E12ACB}" type="presOf" srcId="{2115191B-A333-4117-8D0B-D1DDC8BDE943}" destId="{771E7459-1CD8-48C5-A262-629422FD77C6}" srcOrd="0" destOrd="0" presId="urn:microsoft.com/office/officeart/2005/8/layout/hProcess7"/>
    <dgm:cxn modelId="{7264F057-CC4E-4088-8EFF-4C379945B14B}" srcId="{155C6544-98BC-4651-A943-79C2BF155D71}" destId="{AAE5A45A-53CD-4078-B7ED-987049FFD7CC}" srcOrd="0" destOrd="0" parTransId="{347B2BF1-701F-4209-9A10-5676D74427F1}" sibTransId="{AB25EE5F-E396-4CD9-A1A3-48095CFE2F53}"/>
    <dgm:cxn modelId="{B0D73858-DD17-4945-AC3E-CD1AA49FB52C}" srcId="{155C6544-98BC-4651-A943-79C2BF155D71}" destId="{09704084-A8BF-483C-858D-66D146638C56}" srcOrd="3" destOrd="0" parTransId="{F2CE4323-D757-46E5-BA6A-2152A878E5B5}" sibTransId="{10B916DC-FAD7-473D-A299-1327C653D5F8}"/>
    <dgm:cxn modelId="{7250FF79-029F-48A7-BE97-3610FE7874C1}" srcId="{155C6544-98BC-4651-A943-79C2BF155D71}" destId="{7CA48E3B-4C66-44E4-96E6-D23721670F5F}" srcOrd="2" destOrd="0" parTransId="{295910FC-6932-4012-9929-9C3F18642C44}" sibTransId="{21FC9D31-3D3C-4738-98FE-6965136ADC54}"/>
    <dgm:cxn modelId="{1120D17A-3E5F-43AB-9A39-A3286DC05F63}" type="presOf" srcId="{2AB97A6A-98A0-4EDC-9B33-1AFB40FE9805}" destId="{42B4F52C-AFF6-4F7A-8ADC-0731D24C3A61}" srcOrd="0" destOrd="0" presId="urn:microsoft.com/office/officeart/2005/8/layout/hProcess7"/>
    <dgm:cxn modelId="{02C9EC88-2E06-4849-AE60-3D9F489C6F35}" srcId="{AAE5A45A-53CD-4078-B7ED-987049FFD7CC}" destId="{2BE868E5-8579-4A3E-B607-DEB789FD9739}" srcOrd="2" destOrd="0" parTransId="{0E3B8593-F4A0-4C41-BCBD-53186C8BB5B2}" sibTransId="{850BCFCC-3B52-413D-8195-026C4B44786A}"/>
    <dgm:cxn modelId="{A262368A-239A-481F-8CC8-8B53D658C911}" type="presOf" srcId="{7CA48E3B-4C66-44E4-96E6-D23721670F5F}" destId="{272D1483-1EA8-4B5B-B3B0-2E768BA2E949}" srcOrd="0" destOrd="0" presId="urn:microsoft.com/office/officeart/2005/8/layout/hProcess7"/>
    <dgm:cxn modelId="{4501C28C-686E-4378-A2C9-778D6E8315CD}" type="presOf" srcId="{06B59C62-27A8-4B55-9DFE-BF73DDFDC894}" destId="{8E3DEB4A-1070-4FE6-91D4-47DFDA69A5C9}" srcOrd="1" destOrd="0" presId="urn:microsoft.com/office/officeart/2005/8/layout/hProcess7"/>
    <dgm:cxn modelId="{DCB5CB8D-DF23-486E-9060-D829967DBC85}" type="presOf" srcId="{37401548-1023-447B-9843-8BDCCE7A32DB}" destId="{41CE3CD4-D75F-44C2-A6BE-34F9548ECC8C}" srcOrd="0" destOrd="1" presId="urn:microsoft.com/office/officeart/2005/8/layout/hProcess7"/>
    <dgm:cxn modelId="{3EBBF49A-0F91-46F1-ADD8-59577B11DBC1}" type="presOf" srcId="{523F3398-F191-44AD-AC24-E7E2753F44EE}" destId="{41CE3CD4-D75F-44C2-A6BE-34F9548ECC8C}" srcOrd="0" destOrd="2" presId="urn:microsoft.com/office/officeart/2005/8/layout/hProcess7"/>
    <dgm:cxn modelId="{26E4EC9F-0BE9-4E9F-9A79-7C66327962A2}" type="presOf" srcId="{35EF05EF-112A-46BB-8348-E06027D83675}" destId="{FF54CE0E-8060-4D6E-BB96-20CEB0E5C957}" srcOrd="0" destOrd="0" presId="urn:microsoft.com/office/officeart/2005/8/layout/hProcess7"/>
    <dgm:cxn modelId="{5777ABA8-76B8-471C-A706-7250CEE79BBE}" type="presOf" srcId="{AAE5A45A-53CD-4078-B7ED-987049FFD7CC}" destId="{816EAD7E-600D-431E-B564-E3771750A9A6}" srcOrd="0" destOrd="0" presId="urn:microsoft.com/office/officeart/2005/8/layout/hProcess7"/>
    <dgm:cxn modelId="{303861AE-7B39-4565-83ED-D487B60D646F}" type="presOf" srcId="{AE34C770-D64F-4AA4-A2E6-40D7772D0953}" destId="{771E7459-1CD8-48C5-A262-629422FD77C6}" srcOrd="0" destOrd="3" presId="urn:microsoft.com/office/officeart/2005/8/layout/hProcess7"/>
    <dgm:cxn modelId="{1FD935B3-35F4-481F-994A-40631E592A49}" type="presOf" srcId="{9732803B-B7E1-42ED-B2BE-AB2FF4EAD1B3}" destId="{41CE3CD4-D75F-44C2-A6BE-34F9548ECC8C}" srcOrd="0" destOrd="0" presId="urn:microsoft.com/office/officeart/2005/8/layout/hProcess7"/>
    <dgm:cxn modelId="{A27ACFB9-4DA5-46F0-955B-EA0992866EAA}" type="presOf" srcId="{1B7AB752-8695-444D-B139-EDDAE92725C2}" destId="{41CE3CD4-D75F-44C2-A6BE-34F9548ECC8C}" srcOrd="0" destOrd="3" presId="urn:microsoft.com/office/officeart/2005/8/layout/hProcess7"/>
    <dgm:cxn modelId="{FDF35DC9-2C8E-4F22-8213-3A30DE204711}" srcId="{7CA48E3B-4C66-44E4-96E6-D23721670F5F}" destId="{A848CB52-A878-4A73-9AAD-FAFB771DE910}" srcOrd="2" destOrd="0" parTransId="{634297CF-6BC4-453F-8A7C-307EFCCD5706}" sibTransId="{3C27C466-F322-4AF4-ACB8-C670B44A9523}"/>
    <dgm:cxn modelId="{561443C9-7626-405B-A6BF-12422FAA3083}" srcId="{AAE5A45A-53CD-4078-B7ED-987049FFD7CC}" destId="{35EF05EF-112A-46BB-8348-E06027D83675}" srcOrd="0" destOrd="0" parTransId="{12C0985B-80AB-42C8-83CA-5FB9BA01E5D9}" sibTransId="{5465D8EF-4229-442E-A1DF-18C0D0959178}"/>
    <dgm:cxn modelId="{ADFD46CB-BA15-4DBA-831E-2FAFAE2E0882}" type="presOf" srcId="{155C6544-98BC-4651-A943-79C2BF155D71}" destId="{F894134B-A4D3-4EDE-AF49-02BC77F2D5A8}" srcOrd="0" destOrd="0" presId="urn:microsoft.com/office/officeart/2005/8/layout/hProcess7"/>
    <dgm:cxn modelId="{DDFD8CD5-E493-49B3-996C-3DB4FA501D03}" type="presOf" srcId="{FE18D659-F339-44C6-949A-C1BF5BEFD739}" destId="{771E7459-1CD8-48C5-A262-629422FD77C6}" srcOrd="0" destOrd="2" presId="urn:microsoft.com/office/officeart/2005/8/layout/hProcess7"/>
    <dgm:cxn modelId="{F01326DB-2F67-42E6-9749-EE7BD6CAA662}" type="presOf" srcId="{AAE5A45A-53CD-4078-B7ED-987049FFD7CC}" destId="{1968C8B1-5C88-4BED-AAEE-3FDFCF10852A}" srcOrd="1" destOrd="0" presId="urn:microsoft.com/office/officeart/2005/8/layout/hProcess7"/>
    <dgm:cxn modelId="{99434DE9-C818-45EA-BF92-F3E0F5A3E923}" type="presOf" srcId="{09704084-A8BF-483C-858D-66D146638C56}" destId="{1238297E-02AB-4140-AF6C-A6915A7D5AB9}" srcOrd="0" destOrd="0" presId="urn:microsoft.com/office/officeart/2005/8/layout/hProcess7"/>
    <dgm:cxn modelId="{AF376EEF-D8FE-4B3B-8166-BFC04A5C9204}" type="presOf" srcId="{7CA48E3B-4C66-44E4-96E6-D23721670F5F}" destId="{5261CE59-278C-4135-8589-2CFB9B98C129}" srcOrd="1" destOrd="0" presId="urn:microsoft.com/office/officeart/2005/8/layout/hProcess7"/>
    <dgm:cxn modelId="{DEFDDDF6-F992-4948-BE91-EB823C174A23}" type="presOf" srcId="{2D51A447-9D7F-4303-9E37-C391FCC4F975}" destId="{42B4F52C-AFF6-4F7A-8ADC-0731D24C3A61}" srcOrd="0" destOrd="1" presId="urn:microsoft.com/office/officeart/2005/8/layout/hProcess7"/>
    <dgm:cxn modelId="{04018CFC-7401-4740-8E34-CEBFF708D2C5}" srcId="{155C6544-98BC-4651-A943-79C2BF155D71}" destId="{06B59C62-27A8-4B55-9DFE-BF73DDFDC894}" srcOrd="1" destOrd="0" parTransId="{F52C05BC-6986-4B80-9A44-9A4F2A378EB0}" sibTransId="{F9052EAB-2C6C-448A-BBA6-BFB14A44F2D5}"/>
    <dgm:cxn modelId="{5E5AA5F5-E217-45F5-8561-0E751420B665}" type="presParOf" srcId="{F894134B-A4D3-4EDE-AF49-02BC77F2D5A8}" destId="{F6829E7A-233A-4DB9-9196-2DF75A880DAF}" srcOrd="0" destOrd="0" presId="urn:microsoft.com/office/officeart/2005/8/layout/hProcess7"/>
    <dgm:cxn modelId="{F4A4E33B-D790-45C0-BCF5-8A6126EF3E08}" type="presParOf" srcId="{F6829E7A-233A-4DB9-9196-2DF75A880DAF}" destId="{816EAD7E-600D-431E-B564-E3771750A9A6}" srcOrd="0" destOrd="0" presId="urn:microsoft.com/office/officeart/2005/8/layout/hProcess7"/>
    <dgm:cxn modelId="{ADA61007-3CAF-414B-B533-E6CD08C26A22}" type="presParOf" srcId="{F6829E7A-233A-4DB9-9196-2DF75A880DAF}" destId="{1968C8B1-5C88-4BED-AAEE-3FDFCF10852A}" srcOrd="1" destOrd="0" presId="urn:microsoft.com/office/officeart/2005/8/layout/hProcess7"/>
    <dgm:cxn modelId="{6A65A6A1-5472-4BF9-AD0D-1DF304176F7F}" type="presParOf" srcId="{F6829E7A-233A-4DB9-9196-2DF75A880DAF}" destId="{FF54CE0E-8060-4D6E-BB96-20CEB0E5C957}" srcOrd="2" destOrd="0" presId="urn:microsoft.com/office/officeart/2005/8/layout/hProcess7"/>
    <dgm:cxn modelId="{1763B502-C836-4F61-8BC1-F9E30299AAD9}" type="presParOf" srcId="{F894134B-A4D3-4EDE-AF49-02BC77F2D5A8}" destId="{E523C5EF-DA09-440D-9B66-EDB84DD568AA}" srcOrd="1" destOrd="0" presId="urn:microsoft.com/office/officeart/2005/8/layout/hProcess7"/>
    <dgm:cxn modelId="{E35774B9-38C4-4C8F-B2DE-14FE6353B3E1}" type="presParOf" srcId="{F894134B-A4D3-4EDE-AF49-02BC77F2D5A8}" destId="{92F72A89-39B0-466C-8FEA-D63F309CFB2B}" srcOrd="2" destOrd="0" presId="urn:microsoft.com/office/officeart/2005/8/layout/hProcess7"/>
    <dgm:cxn modelId="{A9613147-1D56-45F4-B0B6-E0DAF0701542}" type="presParOf" srcId="{92F72A89-39B0-466C-8FEA-D63F309CFB2B}" destId="{AE35F86D-7D2C-4CE7-A1B8-913B0D404C07}" srcOrd="0" destOrd="0" presId="urn:microsoft.com/office/officeart/2005/8/layout/hProcess7"/>
    <dgm:cxn modelId="{C546351B-EB52-4E6F-B48E-FE2666C54D30}" type="presParOf" srcId="{92F72A89-39B0-466C-8FEA-D63F309CFB2B}" destId="{CCF0A9DB-3BB0-46B2-9C7D-224AA6D98F72}" srcOrd="1" destOrd="0" presId="urn:microsoft.com/office/officeart/2005/8/layout/hProcess7"/>
    <dgm:cxn modelId="{4AADD8B2-8BC2-45EE-A88C-B9A7046AAF1C}" type="presParOf" srcId="{92F72A89-39B0-466C-8FEA-D63F309CFB2B}" destId="{0686F836-CD3E-4485-A781-C2ECBF969741}" srcOrd="2" destOrd="0" presId="urn:microsoft.com/office/officeart/2005/8/layout/hProcess7"/>
    <dgm:cxn modelId="{12E6E2F1-54D4-4695-BBFF-67FB8D2444B0}" type="presParOf" srcId="{F894134B-A4D3-4EDE-AF49-02BC77F2D5A8}" destId="{DE898431-7E66-44D1-BEB9-53EA98D939F4}" srcOrd="3" destOrd="0" presId="urn:microsoft.com/office/officeart/2005/8/layout/hProcess7"/>
    <dgm:cxn modelId="{FC27222C-F64B-4F60-9CE0-C776C9F86D8E}" type="presParOf" srcId="{F894134B-A4D3-4EDE-AF49-02BC77F2D5A8}" destId="{4CD1C1C9-6AE8-4CAC-8B10-478C56CF5503}" srcOrd="4" destOrd="0" presId="urn:microsoft.com/office/officeart/2005/8/layout/hProcess7"/>
    <dgm:cxn modelId="{2F440206-B773-41AE-91D8-C8CD44F40F3A}" type="presParOf" srcId="{4CD1C1C9-6AE8-4CAC-8B10-478C56CF5503}" destId="{0D069FB6-40AC-4541-99FB-C982193B6AF6}" srcOrd="0" destOrd="0" presId="urn:microsoft.com/office/officeart/2005/8/layout/hProcess7"/>
    <dgm:cxn modelId="{4F1D544A-1C38-4195-8E66-A76468800832}" type="presParOf" srcId="{4CD1C1C9-6AE8-4CAC-8B10-478C56CF5503}" destId="{8E3DEB4A-1070-4FE6-91D4-47DFDA69A5C9}" srcOrd="1" destOrd="0" presId="urn:microsoft.com/office/officeart/2005/8/layout/hProcess7"/>
    <dgm:cxn modelId="{8597F626-C3BA-45EE-93E9-3D3324CFBFB8}" type="presParOf" srcId="{4CD1C1C9-6AE8-4CAC-8B10-478C56CF5503}" destId="{771E7459-1CD8-48C5-A262-629422FD77C6}" srcOrd="2" destOrd="0" presId="urn:microsoft.com/office/officeart/2005/8/layout/hProcess7"/>
    <dgm:cxn modelId="{0BEC231D-2396-4D3F-9AD0-871F34698EA9}" type="presParOf" srcId="{F894134B-A4D3-4EDE-AF49-02BC77F2D5A8}" destId="{1DB1F49F-F85A-4791-BED6-78A031228A6B}" srcOrd="5" destOrd="0" presId="urn:microsoft.com/office/officeart/2005/8/layout/hProcess7"/>
    <dgm:cxn modelId="{BDAA738C-8427-4D63-BD0B-8FE35B325FC5}" type="presParOf" srcId="{F894134B-A4D3-4EDE-AF49-02BC77F2D5A8}" destId="{98A58BE0-F4EC-4DD3-97DC-477D53E1670D}" srcOrd="6" destOrd="0" presId="urn:microsoft.com/office/officeart/2005/8/layout/hProcess7"/>
    <dgm:cxn modelId="{AF602758-EB90-48A7-ACB6-66D44C2C3C98}" type="presParOf" srcId="{98A58BE0-F4EC-4DD3-97DC-477D53E1670D}" destId="{14AF7884-56D1-4509-8580-4FAFECD68D57}" srcOrd="0" destOrd="0" presId="urn:microsoft.com/office/officeart/2005/8/layout/hProcess7"/>
    <dgm:cxn modelId="{C7B43A47-DD55-47D4-9979-9735916FE330}" type="presParOf" srcId="{98A58BE0-F4EC-4DD3-97DC-477D53E1670D}" destId="{80285122-F75C-4116-8330-1F6413C97C5D}" srcOrd="1" destOrd="0" presId="urn:microsoft.com/office/officeart/2005/8/layout/hProcess7"/>
    <dgm:cxn modelId="{2EB663C6-3FF7-4746-A19B-CB4BE0D3C674}" type="presParOf" srcId="{98A58BE0-F4EC-4DD3-97DC-477D53E1670D}" destId="{BF2100B0-0DE8-4EEA-B8E3-553E424ACFDD}" srcOrd="2" destOrd="0" presId="urn:microsoft.com/office/officeart/2005/8/layout/hProcess7"/>
    <dgm:cxn modelId="{BF53D160-1EC7-437D-AF5C-A2F81E88F8B1}" type="presParOf" srcId="{F894134B-A4D3-4EDE-AF49-02BC77F2D5A8}" destId="{4FFDB958-FE81-4A99-9567-941C01488E25}" srcOrd="7" destOrd="0" presId="urn:microsoft.com/office/officeart/2005/8/layout/hProcess7"/>
    <dgm:cxn modelId="{68FABE95-F8E7-4E35-A462-4C6A9D6AAC07}" type="presParOf" srcId="{F894134B-A4D3-4EDE-AF49-02BC77F2D5A8}" destId="{54F1E030-23B4-4C5B-B007-9A8588BF4828}" srcOrd="8" destOrd="0" presId="urn:microsoft.com/office/officeart/2005/8/layout/hProcess7"/>
    <dgm:cxn modelId="{B3F3CFFF-CF5F-4298-9F5B-AFE6D824646C}" type="presParOf" srcId="{54F1E030-23B4-4C5B-B007-9A8588BF4828}" destId="{272D1483-1EA8-4B5B-B3B0-2E768BA2E949}" srcOrd="0" destOrd="0" presId="urn:microsoft.com/office/officeart/2005/8/layout/hProcess7"/>
    <dgm:cxn modelId="{F1A98301-3AD4-424B-9AE1-FD53520A03AB}" type="presParOf" srcId="{54F1E030-23B4-4C5B-B007-9A8588BF4828}" destId="{5261CE59-278C-4135-8589-2CFB9B98C129}" srcOrd="1" destOrd="0" presId="urn:microsoft.com/office/officeart/2005/8/layout/hProcess7"/>
    <dgm:cxn modelId="{743D2FBC-F32C-4D53-9F7A-6DDD81F9D52A}" type="presParOf" srcId="{54F1E030-23B4-4C5B-B007-9A8588BF4828}" destId="{42B4F52C-AFF6-4F7A-8ADC-0731D24C3A61}" srcOrd="2" destOrd="0" presId="urn:microsoft.com/office/officeart/2005/8/layout/hProcess7"/>
    <dgm:cxn modelId="{203D6F32-7266-40E5-B5F5-0CA5FD36B5AD}" type="presParOf" srcId="{F894134B-A4D3-4EDE-AF49-02BC77F2D5A8}" destId="{C2359830-3D43-4527-B70D-E4047DE4DD68}" srcOrd="9" destOrd="0" presId="urn:microsoft.com/office/officeart/2005/8/layout/hProcess7"/>
    <dgm:cxn modelId="{53AE0CF9-B242-4866-AF80-F6C4970BC66D}" type="presParOf" srcId="{F894134B-A4D3-4EDE-AF49-02BC77F2D5A8}" destId="{CAF77A0D-5588-45AE-A5F3-FAD6F84458D7}" srcOrd="10" destOrd="0" presId="urn:microsoft.com/office/officeart/2005/8/layout/hProcess7"/>
    <dgm:cxn modelId="{8BC21513-1223-4A02-942C-58CE6B0B1C2E}" type="presParOf" srcId="{CAF77A0D-5588-45AE-A5F3-FAD6F84458D7}" destId="{D651060D-9CFF-4783-B9C8-9ED0837F76C4}" srcOrd="0" destOrd="0" presId="urn:microsoft.com/office/officeart/2005/8/layout/hProcess7"/>
    <dgm:cxn modelId="{198AB68B-AF0D-4228-9BEF-B6AC57B06499}" type="presParOf" srcId="{CAF77A0D-5588-45AE-A5F3-FAD6F84458D7}" destId="{663C5116-1767-440D-8436-4F488AF03545}" srcOrd="1" destOrd="0" presId="urn:microsoft.com/office/officeart/2005/8/layout/hProcess7"/>
    <dgm:cxn modelId="{9F88E05A-4FB1-487C-BD3B-6B5CCB010794}" type="presParOf" srcId="{CAF77A0D-5588-45AE-A5F3-FAD6F84458D7}" destId="{AD5C9A96-19A0-449E-A547-94685BB2521F}" srcOrd="2" destOrd="0" presId="urn:microsoft.com/office/officeart/2005/8/layout/hProcess7"/>
    <dgm:cxn modelId="{A7F5C48C-6070-4155-B532-42762E687FFE}" type="presParOf" srcId="{F894134B-A4D3-4EDE-AF49-02BC77F2D5A8}" destId="{25661C5A-15A9-4BFB-A5A6-1A3924C8831D}" srcOrd="11" destOrd="0" presId="urn:microsoft.com/office/officeart/2005/8/layout/hProcess7"/>
    <dgm:cxn modelId="{25B3A8B8-2EDA-44A9-AAB7-6268FF8AB89C}" type="presParOf" srcId="{F894134B-A4D3-4EDE-AF49-02BC77F2D5A8}" destId="{1776922A-C11F-4FE6-B671-004CFC073796}" srcOrd="12" destOrd="0" presId="urn:microsoft.com/office/officeart/2005/8/layout/hProcess7"/>
    <dgm:cxn modelId="{8D894560-22BD-435D-9F32-D4F648C969FB}" type="presParOf" srcId="{1776922A-C11F-4FE6-B671-004CFC073796}" destId="{1238297E-02AB-4140-AF6C-A6915A7D5AB9}" srcOrd="0" destOrd="0" presId="urn:microsoft.com/office/officeart/2005/8/layout/hProcess7"/>
    <dgm:cxn modelId="{F6C4B512-95EA-48D6-A1E7-25EABE840A5D}" type="presParOf" srcId="{1776922A-C11F-4FE6-B671-004CFC073796}" destId="{2EDE4A6C-C4AB-482A-8CCF-A85F315D15F2}" srcOrd="1" destOrd="0" presId="urn:microsoft.com/office/officeart/2005/8/layout/hProcess7"/>
    <dgm:cxn modelId="{B50AF28A-42F5-4D47-9228-E671271D60AB}" type="presParOf" srcId="{1776922A-C11F-4FE6-B671-004CFC073796}" destId="{41CE3CD4-D75F-44C2-A6BE-34F9548ECC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D1F54-4615-4D4B-B6BF-9ADC9DFC5B2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5A40E5-6DAF-4AEC-8BD5-66018E2F2975}">
      <dgm:prSet phldrT="[Text]"/>
      <dgm:spPr/>
      <dgm:t>
        <a:bodyPr/>
        <a:lstStyle/>
        <a:p>
          <a:r>
            <a:rPr lang="de-DE" dirty="0"/>
            <a:t>2019</a:t>
          </a:r>
        </a:p>
      </dgm:t>
    </dgm:pt>
    <dgm:pt modelId="{93E6A234-C858-4C64-A716-571C46B50CD6}" type="parTrans" cxnId="{50B7F376-2814-44FC-8784-9692A598288A}">
      <dgm:prSet/>
      <dgm:spPr/>
      <dgm:t>
        <a:bodyPr/>
        <a:lstStyle/>
        <a:p>
          <a:endParaRPr lang="de-DE"/>
        </a:p>
      </dgm:t>
    </dgm:pt>
    <dgm:pt modelId="{631A986B-9D3C-43B6-B798-10122419D65C}" type="sibTrans" cxnId="{50B7F376-2814-44FC-8784-9692A598288A}">
      <dgm:prSet/>
      <dgm:spPr/>
      <dgm:t>
        <a:bodyPr/>
        <a:lstStyle/>
        <a:p>
          <a:endParaRPr lang="de-DE"/>
        </a:p>
      </dgm:t>
    </dgm:pt>
    <dgm:pt modelId="{176196C5-9236-49C4-A1CA-5C215A720FDA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EAAA7224-35A4-4F4E-8F59-8DB1B87F9C6D}" type="parTrans" cxnId="{7A576B16-82E0-4084-99D4-B838C61AD471}">
      <dgm:prSet/>
      <dgm:spPr/>
      <dgm:t>
        <a:bodyPr/>
        <a:lstStyle/>
        <a:p>
          <a:endParaRPr lang="de-DE"/>
        </a:p>
      </dgm:t>
    </dgm:pt>
    <dgm:pt modelId="{7F1F6CA2-0B8C-4A30-A72B-64C0D96B4FC6}" type="sibTrans" cxnId="{7A576B16-82E0-4084-99D4-B838C61AD471}">
      <dgm:prSet/>
      <dgm:spPr/>
      <dgm:t>
        <a:bodyPr/>
        <a:lstStyle/>
        <a:p>
          <a:endParaRPr lang="de-DE"/>
        </a:p>
      </dgm:t>
    </dgm:pt>
    <dgm:pt modelId="{51477467-2FD9-40CC-9802-094B80FB1CDD}">
      <dgm:prSet phldrT="[Text]"/>
      <dgm:spPr/>
      <dgm:t>
        <a:bodyPr/>
        <a:lstStyle/>
        <a:p>
          <a:r>
            <a:rPr lang="de-DE" dirty="0"/>
            <a:t>2021</a:t>
          </a:r>
        </a:p>
      </dgm:t>
    </dgm:pt>
    <dgm:pt modelId="{623632AA-A7F4-4DC0-8942-B1D701BDDFAA}" type="parTrans" cxnId="{5D6C3488-9629-4B89-85BE-6FE930637A70}">
      <dgm:prSet/>
      <dgm:spPr/>
      <dgm:t>
        <a:bodyPr/>
        <a:lstStyle/>
        <a:p>
          <a:endParaRPr lang="de-DE"/>
        </a:p>
      </dgm:t>
    </dgm:pt>
    <dgm:pt modelId="{90A066F7-55C0-45B4-8516-E44C3AEC5A72}" type="sibTrans" cxnId="{5D6C3488-9629-4B89-85BE-6FE930637A70}">
      <dgm:prSet/>
      <dgm:spPr/>
      <dgm:t>
        <a:bodyPr/>
        <a:lstStyle/>
        <a:p>
          <a:endParaRPr lang="de-DE"/>
        </a:p>
      </dgm:t>
    </dgm:pt>
    <dgm:pt modelId="{73D7FCB4-1E8A-41B6-9B26-9676AA10141D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FE249EDA-6007-4A5C-AD5F-148BD3F68B96}" type="parTrans" cxnId="{5D7372BC-9C1B-48FB-8058-C4609F21C86C}">
      <dgm:prSet/>
      <dgm:spPr/>
      <dgm:t>
        <a:bodyPr/>
        <a:lstStyle/>
        <a:p>
          <a:endParaRPr lang="de-DE"/>
        </a:p>
      </dgm:t>
    </dgm:pt>
    <dgm:pt modelId="{A2ABB2FD-0013-4719-8DBA-5038AEB251E6}" type="sibTrans" cxnId="{5D7372BC-9C1B-48FB-8058-C4609F21C86C}">
      <dgm:prSet/>
      <dgm:spPr/>
      <dgm:t>
        <a:bodyPr/>
        <a:lstStyle/>
        <a:p>
          <a:endParaRPr lang="de-DE"/>
        </a:p>
      </dgm:t>
    </dgm:pt>
    <dgm:pt modelId="{F2466178-1AB3-49D6-AFB6-B1AE434ADD48}">
      <dgm:prSet phldrT="[Text]"/>
      <dgm:spPr/>
      <dgm:t>
        <a:bodyPr/>
        <a:lstStyle/>
        <a:p>
          <a:r>
            <a:rPr lang="de-DE" dirty="0"/>
            <a:t>2022</a:t>
          </a:r>
        </a:p>
      </dgm:t>
    </dgm:pt>
    <dgm:pt modelId="{11471F0F-77A3-4C36-8574-E1B32DE150BB}" type="parTrans" cxnId="{46FE5722-8136-4EA2-92B9-8F86E23BBFB5}">
      <dgm:prSet/>
      <dgm:spPr/>
      <dgm:t>
        <a:bodyPr/>
        <a:lstStyle/>
        <a:p>
          <a:endParaRPr lang="de-DE"/>
        </a:p>
      </dgm:t>
    </dgm:pt>
    <dgm:pt modelId="{B22274E2-37F4-4055-BFFF-DB4F4496B1C4}" type="sibTrans" cxnId="{46FE5722-8136-4EA2-92B9-8F86E23BBFB5}">
      <dgm:prSet/>
      <dgm:spPr/>
      <dgm:t>
        <a:bodyPr/>
        <a:lstStyle/>
        <a:p>
          <a:endParaRPr lang="de-DE"/>
        </a:p>
      </dgm:t>
    </dgm:pt>
    <dgm:pt modelId="{7BC4EA68-88A9-4AAF-B6E0-FD234CB225DC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8B35FF9D-2093-4CBF-B33D-43DE6121FF97}" type="parTrans" cxnId="{7961FD05-AA8B-487C-A8C6-A20336C9253A}">
      <dgm:prSet/>
      <dgm:spPr/>
      <dgm:t>
        <a:bodyPr/>
        <a:lstStyle/>
        <a:p>
          <a:endParaRPr lang="de-DE"/>
        </a:p>
      </dgm:t>
    </dgm:pt>
    <dgm:pt modelId="{17DAFCA8-0981-4AC7-960E-7FE973EBB4F7}" type="sibTrans" cxnId="{7961FD05-AA8B-487C-A8C6-A20336C9253A}">
      <dgm:prSet/>
      <dgm:spPr/>
      <dgm:t>
        <a:bodyPr/>
        <a:lstStyle/>
        <a:p>
          <a:endParaRPr lang="de-DE"/>
        </a:p>
      </dgm:t>
    </dgm:pt>
    <dgm:pt modelId="{528FB57F-25FC-4706-9696-21CBD1F29C00}">
      <dgm:prSet/>
      <dgm:spPr/>
      <dgm:t>
        <a:bodyPr/>
        <a:lstStyle/>
        <a:p>
          <a:r>
            <a:rPr lang="de-DE" dirty="0"/>
            <a:t>2020</a:t>
          </a:r>
        </a:p>
      </dgm:t>
    </dgm:pt>
    <dgm:pt modelId="{FB812361-EAE8-42F6-B6C8-0E80D4ED2397}" type="parTrans" cxnId="{2B359A3C-8B39-4005-BA21-C838664E036D}">
      <dgm:prSet/>
      <dgm:spPr/>
      <dgm:t>
        <a:bodyPr/>
        <a:lstStyle/>
        <a:p>
          <a:endParaRPr lang="de-DE"/>
        </a:p>
      </dgm:t>
    </dgm:pt>
    <dgm:pt modelId="{19300092-4D8A-4155-866C-0E619D67BA7A}" type="sibTrans" cxnId="{2B359A3C-8B39-4005-BA21-C838664E036D}">
      <dgm:prSet/>
      <dgm:spPr/>
      <dgm:t>
        <a:bodyPr/>
        <a:lstStyle/>
        <a:p>
          <a:endParaRPr lang="de-DE"/>
        </a:p>
      </dgm:t>
    </dgm:pt>
    <dgm:pt modelId="{84EB6426-6D48-482A-B16F-EC7C5049AE76}">
      <dgm:prSet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86.698,-€</a:t>
          </a:r>
          <a:endParaRPr lang="de-DE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397C9D0-9C27-4171-8BE1-463BCA565701}" type="parTrans" cxnId="{3910086C-5CF5-4282-9489-EB0217612364}">
      <dgm:prSet/>
      <dgm:spPr/>
      <dgm:t>
        <a:bodyPr/>
        <a:lstStyle/>
        <a:p>
          <a:endParaRPr lang="de-DE"/>
        </a:p>
      </dgm:t>
    </dgm:pt>
    <dgm:pt modelId="{2DDEF1DF-14D8-46D2-B613-3168AB51F48C}" type="sibTrans" cxnId="{3910086C-5CF5-4282-9489-EB0217612364}">
      <dgm:prSet/>
      <dgm:spPr/>
      <dgm:t>
        <a:bodyPr/>
        <a:lstStyle/>
        <a:p>
          <a:endParaRPr lang="de-DE"/>
        </a:p>
      </dgm:t>
    </dgm:pt>
    <dgm:pt modelId="{7F69F028-59AE-4CC9-9BA6-1B3A85005727}">
      <dgm:prSet/>
      <dgm:spPr/>
      <dgm:t>
        <a:bodyPr/>
        <a:lstStyle/>
        <a:p>
          <a:endParaRPr lang="de-DE" dirty="0"/>
        </a:p>
      </dgm:t>
    </dgm:pt>
    <dgm:pt modelId="{61E883C1-B47D-4C45-93DF-31622BC1AF00}" type="parTrans" cxnId="{DBDC5DB4-3369-4B6A-A143-E8BB7A79C3AF}">
      <dgm:prSet/>
      <dgm:spPr/>
      <dgm:t>
        <a:bodyPr/>
        <a:lstStyle/>
        <a:p>
          <a:endParaRPr lang="de-DE"/>
        </a:p>
      </dgm:t>
    </dgm:pt>
    <dgm:pt modelId="{3EC69F38-3AFE-4702-AD8D-9616D27FE433}" type="sibTrans" cxnId="{DBDC5DB4-3369-4B6A-A143-E8BB7A79C3AF}">
      <dgm:prSet/>
      <dgm:spPr/>
      <dgm:t>
        <a:bodyPr/>
        <a:lstStyle/>
        <a:p>
          <a:endParaRPr lang="de-DE"/>
        </a:p>
      </dgm:t>
    </dgm:pt>
    <dgm:pt modelId="{B9117679-C3C8-457F-9BB5-E234DF1260DD}">
      <dgm:prSet/>
      <dgm:spPr/>
      <dgm:t>
        <a:bodyPr/>
        <a:lstStyle/>
        <a:p>
          <a:endParaRPr lang="de-DE" dirty="0"/>
        </a:p>
      </dgm:t>
    </dgm:pt>
    <dgm:pt modelId="{95328DCE-C9C9-4CD2-8E96-02BC51A1A7B3}" type="parTrans" cxnId="{B2F95A5B-31FE-498C-BD64-11004476A8BD}">
      <dgm:prSet/>
      <dgm:spPr/>
      <dgm:t>
        <a:bodyPr/>
        <a:lstStyle/>
        <a:p>
          <a:endParaRPr lang="de-DE"/>
        </a:p>
      </dgm:t>
    </dgm:pt>
    <dgm:pt modelId="{A23330C8-7C12-4F5A-9D3C-0372A4A59BDB}" type="sibTrans" cxnId="{B2F95A5B-31FE-498C-BD64-11004476A8BD}">
      <dgm:prSet/>
      <dgm:spPr/>
      <dgm:t>
        <a:bodyPr/>
        <a:lstStyle/>
        <a:p>
          <a:endParaRPr lang="de-DE"/>
        </a:p>
      </dgm:t>
    </dgm:pt>
    <dgm:pt modelId="{35221750-41AA-4861-AB8B-EF182CFB0335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EC8BD293-30F2-4FCB-AD17-EEE193D4DB23}" type="parTrans" cxnId="{BF52E414-967D-4ECA-A573-B3975FFDF832}">
      <dgm:prSet/>
      <dgm:spPr/>
      <dgm:t>
        <a:bodyPr/>
        <a:lstStyle/>
        <a:p>
          <a:endParaRPr lang="de-DE"/>
        </a:p>
      </dgm:t>
    </dgm:pt>
    <dgm:pt modelId="{A0092000-9E25-4291-93E6-EB01B7DB9CE6}" type="sibTrans" cxnId="{BF52E414-967D-4ECA-A573-B3975FFDF832}">
      <dgm:prSet/>
      <dgm:spPr/>
      <dgm:t>
        <a:bodyPr/>
        <a:lstStyle/>
        <a:p>
          <a:endParaRPr lang="de-DE"/>
        </a:p>
      </dgm:t>
    </dgm:pt>
    <dgm:pt modelId="{865DC652-377E-4F1C-A0C3-A57594D8CF02}">
      <dgm:prSet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86.498,-€</a:t>
          </a:r>
          <a:endParaRPr lang="de-DE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29D353D5-77F5-4F4A-8BAA-4A7E33F0126E}" type="parTrans" cxnId="{388EAEEE-1D43-4002-A848-A5905F9CCD5B}">
      <dgm:prSet/>
      <dgm:spPr/>
      <dgm:t>
        <a:bodyPr/>
        <a:lstStyle/>
        <a:p>
          <a:endParaRPr lang="de-DE"/>
        </a:p>
      </dgm:t>
    </dgm:pt>
    <dgm:pt modelId="{A7E76883-F2F2-45E2-9ECB-F260AD2BB634}" type="sibTrans" cxnId="{388EAEEE-1D43-4002-A848-A5905F9CCD5B}">
      <dgm:prSet/>
      <dgm:spPr/>
      <dgm:t>
        <a:bodyPr/>
        <a:lstStyle/>
        <a:p>
          <a:endParaRPr lang="de-DE"/>
        </a:p>
      </dgm:t>
    </dgm:pt>
    <dgm:pt modelId="{DF07B743-6F6E-42B2-A3DA-207C6A9FCD13}">
      <dgm:prSet/>
      <dgm:spPr/>
      <dgm:t>
        <a:bodyPr/>
        <a:lstStyle/>
        <a:p>
          <a:endParaRPr lang="de-DE" dirty="0"/>
        </a:p>
      </dgm:t>
    </dgm:pt>
    <dgm:pt modelId="{B0226C36-2E21-45AB-B913-E0CCE17645BB}" type="parTrans" cxnId="{47D997B0-59DC-4DE2-9F6E-D3332F3006CB}">
      <dgm:prSet/>
      <dgm:spPr/>
      <dgm:t>
        <a:bodyPr/>
        <a:lstStyle/>
        <a:p>
          <a:endParaRPr lang="de-DE"/>
        </a:p>
      </dgm:t>
    </dgm:pt>
    <dgm:pt modelId="{E6316BA4-F98E-408E-A4D5-D8907BD0C010}" type="sibTrans" cxnId="{47D997B0-59DC-4DE2-9F6E-D3332F3006CB}">
      <dgm:prSet/>
      <dgm:spPr/>
      <dgm:t>
        <a:bodyPr/>
        <a:lstStyle/>
        <a:p>
          <a:endParaRPr lang="de-DE"/>
        </a:p>
      </dgm:t>
    </dgm:pt>
    <dgm:pt modelId="{B9B516C1-669E-47C3-ABF2-2FC2E718A9F8}">
      <dgm:prSet/>
      <dgm:spPr/>
      <dgm:t>
        <a:bodyPr/>
        <a:lstStyle/>
        <a:p>
          <a:endParaRPr lang="de-DE" dirty="0"/>
        </a:p>
      </dgm:t>
    </dgm:pt>
    <dgm:pt modelId="{97152972-CD58-41C4-BDDE-A0AC6FF1F33F}" type="parTrans" cxnId="{CFF8A536-1076-4811-BDC6-CEA459D1754C}">
      <dgm:prSet/>
      <dgm:spPr/>
      <dgm:t>
        <a:bodyPr/>
        <a:lstStyle/>
        <a:p>
          <a:endParaRPr lang="de-DE"/>
        </a:p>
      </dgm:t>
    </dgm:pt>
    <dgm:pt modelId="{115C2642-C5DC-455D-A6D8-8EB8182534D9}" type="sibTrans" cxnId="{CFF8A536-1076-4811-BDC6-CEA459D1754C}">
      <dgm:prSet/>
      <dgm:spPr/>
      <dgm:t>
        <a:bodyPr/>
        <a:lstStyle/>
        <a:p>
          <a:endParaRPr lang="de-DE"/>
        </a:p>
      </dgm:t>
    </dgm:pt>
    <dgm:pt modelId="{793594C8-DE85-42D4-AC94-EFE8D061DE04}">
      <dgm:prSet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79.860,-€</a:t>
          </a:r>
          <a:endParaRPr lang="de-DE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1E1C6B8D-F782-43FD-A409-CB6D1A11B56E}" type="parTrans" cxnId="{3CEF4952-AC40-4BA4-9F47-DD9970330836}">
      <dgm:prSet/>
      <dgm:spPr/>
      <dgm:t>
        <a:bodyPr/>
        <a:lstStyle/>
        <a:p>
          <a:endParaRPr lang="de-DE"/>
        </a:p>
      </dgm:t>
    </dgm:pt>
    <dgm:pt modelId="{1C02B13B-A4D3-4623-9951-58E6E1AB107A}" type="sibTrans" cxnId="{3CEF4952-AC40-4BA4-9F47-DD9970330836}">
      <dgm:prSet/>
      <dgm:spPr/>
      <dgm:t>
        <a:bodyPr/>
        <a:lstStyle/>
        <a:p>
          <a:endParaRPr lang="de-DE"/>
        </a:p>
      </dgm:t>
    </dgm:pt>
    <dgm:pt modelId="{39F9E08B-F0C3-44CB-B8E1-83B891339A05}">
      <dgm:prSet/>
      <dgm:spPr/>
      <dgm:t>
        <a:bodyPr/>
        <a:lstStyle/>
        <a:p>
          <a:endParaRPr lang="de-DE" dirty="0"/>
        </a:p>
      </dgm:t>
    </dgm:pt>
    <dgm:pt modelId="{E2F44163-09AE-44EF-9DB9-EA45E727FEED}" type="parTrans" cxnId="{92605416-5EC2-4299-95FB-021ADD62D6D8}">
      <dgm:prSet/>
      <dgm:spPr/>
      <dgm:t>
        <a:bodyPr/>
        <a:lstStyle/>
        <a:p>
          <a:endParaRPr lang="de-DE"/>
        </a:p>
      </dgm:t>
    </dgm:pt>
    <dgm:pt modelId="{FA12CFC3-7B76-4F99-8B7A-3DFE3076FB45}" type="sibTrans" cxnId="{92605416-5EC2-4299-95FB-021ADD62D6D8}">
      <dgm:prSet/>
      <dgm:spPr/>
      <dgm:t>
        <a:bodyPr/>
        <a:lstStyle/>
        <a:p>
          <a:endParaRPr lang="de-DE"/>
        </a:p>
      </dgm:t>
    </dgm:pt>
    <dgm:pt modelId="{A0CCB901-F3C3-44D8-9E49-86B28FD344F5}">
      <dgm:prSet/>
      <dgm:spPr/>
      <dgm:t>
        <a:bodyPr/>
        <a:lstStyle/>
        <a:p>
          <a:endParaRPr lang="de-DE" dirty="0"/>
        </a:p>
      </dgm:t>
    </dgm:pt>
    <dgm:pt modelId="{559BDBA1-036C-4E96-92D3-569554282FB0}" type="parTrans" cxnId="{4073381E-72EC-47CA-8AF8-2ACF5BB4600A}">
      <dgm:prSet/>
      <dgm:spPr/>
      <dgm:t>
        <a:bodyPr/>
        <a:lstStyle/>
        <a:p>
          <a:endParaRPr lang="de-DE"/>
        </a:p>
      </dgm:t>
    </dgm:pt>
    <dgm:pt modelId="{9AE88A47-A733-43C2-B23A-EB9826A293FE}" type="sibTrans" cxnId="{4073381E-72EC-47CA-8AF8-2ACF5BB4600A}">
      <dgm:prSet/>
      <dgm:spPr/>
      <dgm:t>
        <a:bodyPr/>
        <a:lstStyle/>
        <a:p>
          <a:endParaRPr lang="de-DE"/>
        </a:p>
      </dgm:t>
    </dgm:pt>
    <dgm:pt modelId="{C352851B-01E4-42FD-B49A-FD85FB9D7F8D}">
      <dgm:prSet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86.939,-€</a:t>
          </a:r>
          <a:endParaRPr lang="de-DE" dirty="0">
            <a:solidFill>
              <a:srgbClr val="92D050"/>
            </a:solidFill>
          </a:endParaRPr>
        </a:p>
      </dgm:t>
    </dgm:pt>
    <dgm:pt modelId="{E5FE86ED-AA59-4620-AE8D-EC9559ABB2C4}" type="parTrans" cxnId="{13D3230A-D936-4DD6-BF94-75469E960C96}">
      <dgm:prSet/>
      <dgm:spPr/>
      <dgm:t>
        <a:bodyPr/>
        <a:lstStyle/>
        <a:p>
          <a:endParaRPr lang="de-DE"/>
        </a:p>
      </dgm:t>
    </dgm:pt>
    <dgm:pt modelId="{887D08EC-CB11-4CBA-845B-BCB9F435DF16}" type="sibTrans" cxnId="{13D3230A-D936-4DD6-BF94-75469E960C96}">
      <dgm:prSet/>
      <dgm:spPr/>
      <dgm:t>
        <a:bodyPr/>
        <a:lstStyle/>
        <a:p>
          <a:endParaRPr lang="de-DE"/>
        </a:p>
      </dgm:t>
    </dgm:pt>
    <dgm:pt modelId="{E49DD7B0-B9B9-466D-A662-798EE993C3B2}">
      <dgm:prSet/>
      <dgm:spPr/>
      <dgm:t>
        <a:bodyPr/>
        <a:lstStyle/>
        <a:p>
          <a:endParaRPr lang="de-DE" dirty="0"/>
        </a:p>
      </dgm:t>
    </dgm:pt>
    <dgm:pt modelId="{3BB514D0-974A-4E96-850A-08B46EE2A22C}" type="parTrans" cxnId="{1C07833B-692C-4E77-B4EE-22F931CF0799}">
      <dgm:prSet/>
      <dgm:spPr/>
      <dgm:t>
        <a:bodyPr/>
        <a:lstStyle/>
        <a:p>
          <a:endParaRPr lang="de-DE"/>
        </a:p>
      </dgm:t>
    </dgm:pt>
    <dgm:pt modelId="{FA5CC272-6F86-421F-8D4C-94C10B78707A}" type="sibTrans" cxnId="{1C07833B-692C-4E77-B4EE-22F931CF0799}">
      <dgm:prSet/>
      <dgm:spPr/>
      <dgm:t>
        <a:bodyPr/>
        <a:lstStyle/>
        <a:p>
          <a:endParaRPr lang="de-DE"/>
        </a:p>
      </dgm:t>
    </dgm:pt>
    <dgm:pt modelId="{1F42CEE8-EC20-4F67-AC68-CD4782A60DBC}">
      <dgm:prSet/>
      <dgm:spPr/>
      <dgm:t>
        <a:bodyPr/>
        <a:lstStyle/>
        <a:p>
          <a:endParaRPr lang="de-DE" dirty="0"/>
        </a:p>
      </dgm:t>
    </dgm:pt>
    <dgm:pt modelId="{1CD4DDCE-A1D8-4664-9C00-43C2F55D0ADC}" type="parTrans" cxnId="{25699789-E7F2-423E-90D1-4526FD2C28C7}">
      <dgm:prSet/>
      <dgm:spPr/>
      <dgm:t>
        <a:bodyPr/>
        <a:lstStyle/>
        <a:p>
          <a:endParaRPr lang="de-DE"/>
        </a:p>
      </dgm:t>
    </dgm:pt>
    <dgm:pt modelId="{99FA3EF1-748D-4BEC-BEBF-550516266587}" type="sibTrans" cxnId="{25699789-E7F2-423E-90D1-4526FD2C28C7}">
      <dgm:prSet/>
      <dgm:spPr/>
      <dgm:t>
        <a:bodyPr/>
        <a:lstStyle/>
        <a:p>
          <a:endParaRPr lang="de-DE"/>
        </a:p>
      </dgm:t>
    </dgm:pt>
    <dgm:pt modelId="{B78C089C-9E93-4A36-A124-04CFB9ABD8C6}" type="pres">
      <dgm:prSet presAssocID="{8E6D1F54-4615-4D4B-B6BF-9ADC9DFC5B22}" presName="Name0" presStyleCnt="0">
        <dgm:presLayoutVars>
          <dgm:dir/>
          <dgm:animLvl val="lvl"/>
          <dgm:resizeHandles val="exact"/>
        </dgm:presLayoutVars>
      </dgm:prSet>
      <dgm:spPr/>
    </dgm:pt>
    <dgm:pt modelId="{C1185A5A-8E06-41BF-99C3-F938502C733F}" type="pres">
      <dgm:prSet presAssocID="{0C5A40E5-6DAF-4AEC-8BD5-66018E2F2975}" presName="compositeNode" presStyleCnt="0">
        <dgm:presLayoutVars>
          <dgm:bulletEnabled val="1"/>
        </dgm:presLayoutVars>
      </dgm:prSet>
      <dgm:spPr/>
    </dgm:pt>
    <dgm:pt modelId="{7ACDEAC5-2192-4303-8B20-373D41DF319C}" type="pres">
      <dgm:prSet presAssocID="{0C5A40E5-6DAF-4AEC-8BD5-66018E2F2975}" presName="bgRect" presStyleLbl="node1" presStyleIdx="0" presStyleCnt="4"/>
      <dgm:spPr/>
    </dgm:pt>
    <dgm:pt modelId="{417DBFCE-F15B-4231-A1E1-853C27ADC0AB}" type="pres">
      <dgm:prSet presAssocID="{0C5A40E5-6DAF-4AEC-8BD5-66018E2F297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B99F9B84-D373-47E8-A668-357D7F3B51FE}" type="pres">
      <dgm:prSet presAssocID="{0C5A40E5-6DAF-4AEC-8BD5-66018E2F2975}" presName="childNode" presStyleLbl="node1" presStyleIdx="0" presStyleCnt="4">
        <dgm:presLayoutVars>
          <dgm:bulletEnabled val="1"/>
        </dgm:presLayoutVars>
      </dgm:prSet>
      <dgm:spPr/>
    </dgm:pt>
    <dgm:pt modelId="{BE843DFE-F4F3-4DE7-84FE-A337E716F3B6}" type="pres">
      <dgm:prSet presAssocID="{631A986B-9D3C-43B6-B798-10122419D65C}" presName="hSp" presStyleCnt="0"/>
      <dgm:spPr/>
    </dgm:pt>
    <dgm:pt modelId="{1AC532EE-901A-4052-9D9A-92EFBC19163F}" type="pres">
      <dgm:prSet presAssocID="{631A986B-9D3C-43B6-B798-10122419D65C}" presName="vProcSp" presStyleCnt="0"/>
      <dgm:spPr/>
    </dgm:pt>
    <dgm:pt modelId="{0AD137B1-11A2-49D4-A783-EA237799BBA6}" type="pres">
      <dgm:prSet presAssocID="{631A986B-9D3C-43B6-B798-10122419D65C}" presName="vSp1" presStyleCnt="0"/>
      <dgm:spPr/>
    </dgm:pt>
    <dgm:pt modelId="{10F84291-7F80-4934-AEC6-3753488F80DC}" type="pres">
      <dgm:prSet presAssocID="{631A986B-9D3C-43B6-B798-10122419D65C}" presName="simulatedConn" presStyleLbl="solidFgAcc1" presStyleIdx="0" presStyleCnt="3"/>
      <dgm:spPr/>
    </dgm:pt>
    <dgm:pt modelId="{CFEFC0B2-115A-40CE-9788-329A68595D5E}" type="pres">
      <dgm:prSet presAssocID="{631A986B-9D3C-43B6-B798-10122419D65C}" presName="vSp2" presStyleCnt="0"/>
      <dgm:spPr/>
    </dgm:pt>
    <dgm:pt modelId="{2888E215-0351-4051-AC11-352EFE2E5014}" type="pres">
      <dgm:prSet presAssocID="{631A986B-9D3C-43B6-B798-10122419D65C}" presName="sibTrans" presStyleCnt="0"/>
      <dgm:spPr/>
    </dgm:pt>
    <dgm:pt modelId="{7FD07957-6D48-4FEF-AED0-A46BF30E5703}" type="pres">
      <dgm:prSet presAssocID="{528FB57F-25FC-4706-9696-21CBD1F29C00}" presName="compositeNode" presStyleCnt="0">
        <dgm:presLayoutVars>
          <dgm:bulletEnabled val="1"/>
        </dgm:presLayoutVars>
      </dgm:prSet>
      <dgm:spPr/>
    </dgm:pt>
    <dgm:pt modelId="{E74ADDC6-549A-489E-B6F0-EDD55DD7F317}" type="pres">
      <dgm:prSet presAssocID="{528FB57F-25FC-4706-9696-21CBD1F29C00}" presName="bgRect" presStyleLbl="node1" presStyleIdx="1" presStyleCnt="4"/>
      <dgm:spPr/>
    </dgm:pt>
    <dgm:pt modelId="{E54BE73E-EB0D-478E-8ECE-11D3474545EF}" type="pres">
      <dgm:prSet presAssocID="{528FB57F-25FC-4706-9696-21CBD1F29C0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04E0C3B6-A383-42DA-BB98-AFFCA4F94DB0}" type="pres">
      <dgm:prSet presAssocID="{528FB57F-25FC-4706-9696-21CBD1F29C00}" presName="childNode" presStyleLbl="node1" presStyleIdx="1" presStyleCnt="4">
        <dgm:presLayoutVars>
          <dgm:bulletEnabled val="1"/>
        </dgm:presLayoutVars>
      </dgm:prSet>
      <dgm:spPr/>
    </dgm:pt>
    <dgm:pt modelId="{0A82E86E-4B5C-4937-9630-7BCE62042A04}" type="pres">
      <dgm:prSet presAssocID="{19300092-4D8A-4155-866C-0E619D67BA7A}" presName="hSp" presStyleCnt="0"/>
      <dgm:spPr/>
    </dgm:pt>
    <dgm:pt modelId="{84C39034-B5BB-44BD-A8E2-52B60341DAB6}" type="pres">
      <dgm:prSet presAssocID="{19300092-4D8A-4155-866C-0E619D67BA7A}" presName="vProcSp" presStyleCnt="0"/>
      <dgm:spPr/>
    </dgm:pt>
    <dgm:pt modelId="{5DFBEF4F-3D05-4F34-A3A1-14D661C2897E}" type="pres">
      <dgm:prSet presAssocID="{19300092-4D8A-4155-866C-0E619D67BA7A}" presName="vSp1" presStyleCnt="0"/>
      <dgm:spPr/>
    </dgm:pt>
    <dgm:pt modelId="{07ED7CBB-EFFB-4898-8B69-1438825B0348}" type="pres">
      <dgm:prSet presAssocID="{19300092-4D8A-4155-866C-0E619D67BA7A}" presName="simulatedConn" presStyleLbl="solidFgAcc1" presStyleIdx="1" presStyleCnt="3"/>
      <dgm:spPr/>
    </dgm:pt>
    <dgm:pt modelId="{81A8D410-D527-4BDE-A802-7BFDE907D960}" type="pres">
      <dgm:prSet presAssocID="{19300092-4D8A-4155-866C-0E619D67BA7A}" presName="vSp2" presStyleCnt="0"/>
      <dgm:spPr/>
    </dgm:pt>
    <dgm:pt modelId="{182FF9A5-DC64-4E16-B5C3-9BAABE4C6E3C}" type="pres">
      <dgm:prSet presAssocID="{19300092-4D8A-4155-866C-0E619D67BA7A}" presName="sibTrans" presStyleCnt="0"/>
      <dgm:spPr/>
    </dgm:pt>
    <dgm:pt modelId="{767003D9-C1EB-4091-A3BF-D9525E004648}" type="pres">
      <dgm:prSet presAssocID="{51477467-2FD9-40CC-9802-094B80FB1CDD}" presName="compositeNode" presStyleCnt="0">
        <dgm:presLayoutVars>
          <dgm:bulletEnabled val="1"/>
        </dgm:presLayoutVars>
      </dgm:prSet>
      <dgm:spPr/>
    </dgm:pt>
    <dgm:pt modelId="{2A2A6CD2-DE60-40F9-BB50-962CB3C38CC0}" type="pres">
      <dgm:prSet presAssocID="{51477467-2FD9-40CC-9802-094B80FB1CDD}" presName="bgRect" presStyleLbl="node1" presStyleIdx="2" presStyleCnt="4"/>
      <dgm:spPr/>
    </dgm:pt>
    <dgm:pt modelId="{661DC574-9B26-4B87-92D9-9E526195C60E}" type="pres">
      <dgm:prSet presAssocID="{51477467-2FD9-40CC-9802-094B80FB1CDD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53D4CD50-E172-45C5-8963-DD50070C2FBC}" type="pres">
      <dgm:prSet presAssocID="{51477467-2FD9-40CC-9802-094B80FB1CDD}" presName="childNode" presStyleLbl="node1" presStyleIdx="2" presStyleCnt="4">
        <dgm:presLayoutVars>
          <dgm:bulletEnabled val="1"/>
        </dgm:presLayoutVars>
      </dgm:prSet>
      <dgm:spPr/>
    </dgm:pt>
    <dgm:pt modelId="{8FB698EC-AF71-4940-8E7D-CC9BBA8F11AE}" type="pres">
      <dgm:prSet presAssocID="{90A066F7-55C0-45B4-8516-E44C3AEC5A72}" presName="hSp" presStyleCnt="0"/>
      <dgm:spPr/>
    </dgm:pt>
    <dgm:pt modelId="{1F777EFF-E58C-4238-8D10-AF0A57659E9F}" type="pres">
      <dgm:prSet presAssocID="{90A066F7-55C0-45B4-8516-E44C3AEC5A72}" presName="vProcSp" presStyleCnt="0"/>
      <dgm:spPr/>
    </dgm:pt>
    <dgm:pt modelId="{40C5A2D7-7645-4BDE-B951-4618B6D6ED9B}" type="pres">
      <dgm:prSet presAssocID="{90A066F7-55C0-45B4-8516-E44C3AEC5A72}" presName="vSp1" presStyleCnt="0"/>
      <dgm:spPr/>
    </dgm:pt>
    <dgm:pt modelId="{FBA629A5-40B0-45B2-9FB5-2D38FE3DDCAA}" type="pres">
      <dgm:prSet presAssocID="{90A066F7-55C0-45B4-8516-E44C3AEC5A72}" presName="simulatedConn" presStyleLbl="solidFgAcc1" presStyleIdx="2" presStyleCnt="3"/>
      <dgm:spPr/>
    </dgm:pt>
    <dgm:pt modelId="{FDE76EB2-D420-40E9-AB4B-22C45D2498AA}" type="pres">
      <dgm:prSet presAssocID="{90A066F7-55C0-45B4-8516-E44C3AEC5A72}" presName="vSp2" presStyleCnt="0"/>
      <dgm:spPr/>
    </dgm:pt>
    <dgm:pt modelId="{F22F2391-843A-433D-BDED-EDAC316FD8E3}" type="pres">
      <dgm:prSet presAssocID="{90A066F7-55C0-45B4-8516-E44C3AEC5A72}" presName="sibTrans" presStyleCnt="0"/>
      <dgm:spPr/>
    </dgm:pt>
    <dgm:pt modelId="{36577F4B-738F-4AC3-9F63-A6BC6B900F89}" type="pres">
      <dgm:prSet presAssocID="{F2466178-1AB3-49D6-AFB6-B1AE434ADD48}" presName="compositeNode" presStyleCnt="0">
        <dgm:presLayoutVars>
          <dgm:bulletEnabled val="1"/>
        </dgm:presLayoutVars>
      </dgm:prSet>
      <dgm:spPr/>
    </dgm:pt>
    <dgm:pt modelId="{F4605260-5CAE-44DF-AA8F-6777FA2FD817}" type="pres">
      <dgm:prSet presAssocID="{F2466178-1AB3-49D6-AFB6-B1AE434ADD48}" presName="bgRect" presStyleLbl="node1" presStyleIdx="3" presStyleCnt="4"/>
      <dgm:spPr/>
    </dgm:pt>
    <dgm:pt modelId="{6DD4DE8F-2661-4BA1-8750-8BBCF2415C9A}" type="pres">
      <dgm:prSet presAssocID="{F2466178-1AB3-49D6-AFB6-B1AE434ADD48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6F90C4A-A71A-47AA-84EB-24C0798FD17B}" type="pres">
      <dgm:prSet presAssocID="{F2466178-1AB3-49D6-AFB6-B1AE434ADD4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4B8DA03-AA86-4AD4-8978-1B2BF4A6163B}" type="presOf" srcId="{C352851B-01E4-42FD-B49A-FD85FB9D7F8D}" destId="{66F90C4A-A71A-47AA-84EB-24C0798FD17B}" srcOrd="0" destOrd="3" presId="urn:microsoft.com/office/officeart/2005/8/layout/hProcess7"/>
    <dgm:cxn modelId="{DCA55005-2FB6-4EBD-810E-1730C38BB3F3}" type="presOf" srcId="{F2466178-1AB3-49D6-AFB6-B1AE434ADD48}" destId="{F4605260-5CAE-44DF-AA8F-6777FA2FD817}" srcOrd="0" destOrd="0" presId="urn:microsoft.com/office/officeart/2005/8/layout/hProcess7"/>
    <dgm:cxn modelId="{7961FD05-AA8B-487C-A8C6-A20336C9253A}" srcId="{F2466178-1AB3-49D6-AFB6-B1AE434ADD48}" destId="{7BC4EA68-88A9-4AAF-B6E0-FD234CB225DC}" srcOrd="2" destOrd="0" parTransId="{8B35FF9D-2093-4CBF-B33D-43DE6121FF97}" sibTransId="{17DAFCA8-0981-4AC7-960E-7FE973EBB4F7}"/>
    <dgm:cxn modelId="{13D3230A-D936-4DD6-BF94-75469E960C96}" srcId="{F2466178-1AB3-49D6-AFB6-B1AE434ADD48}" destId="{C352851B-01E4-42FD-B49A-FD85FB9D7F8D}" srcOrd="3" destOrd="0" parTransId="{E5FE86ED-AA59-4620-AE8D-EC9559ABB2C4}" sibTransId="{887D08EC-CB11-4CBA-845B-BCB9F435DF16}"/>
    <dgm:cxn modelId="{ACA05812-3675-4125-B6BD-AEA8E7111AEF}" type="presOf" srcId="{B9B516C1-669E-47C3-ABF2-2FC2E718A9F8}" destId="{04E0C3B6-A383-42DA-BB98-AFFCA4F94DB0}" srcOrd="0" destOrd="1" presId="urn:microsoft.com/office/officeart/2005/8/layout/hProcess7"/>
    <dgm:cxn modelId="{BF52E414-967D-4ECA-A573-B3975FFDF832}" srcId="{528FB57F-25FC-4706-9696-21CBD1F29C00}" destId="{35221750-41AA-4861-AB8B-EF182CFB0335}" srcOrd="2" destOrd="0" parTransId="{EC8BD293-30F2-4FCB-AD17-EEE193D4DB23}" sibTransId="{A0092000-9E25-4291-93E6-EB01B7DB9CE6}"/>
    <dgm:cxn modelId="{7A576B16-82E0-4084-99D4-B838C61AD471}" srcId="{0C5A40E5-6DAF-4AEC-8BD5-66018E2F2975}" destId="{176196C5-9236-49C4-A1CA-5C215A720FDA}" srcOrd="2" destOrd="0" parTransId="{EAAA7224-35A4-4F4E-8F59-8DB1B87F9C6D}" sibTransId="{7F1F6CA2-0B8C-4A30-A72B-64C0D96B4FC6}"/>
    <dgm:cxn modelId="{92605416-5EC2-4299-95FB-021ADD62D6D8}" srcId="{51477467-2FD9-40CC-9802-094B80FB1CDD}" destId="{39F9E08B-F0C3-44CB-B8E1-83B891339A05}" srcOrd="0" destOrd="0" parTransId="{E2F44163-09AE-44EF-9DB9-EA45E727FEED}" sibTransId="{FA12CFC3-7B76-4F99-8B7A-3DFE3076FB45}"/>
    <dgm:cxn modelId="{4073381E-72EC-47CA-8AF8-2ACF5BB4600A}" srcId="{51477467-2FD9-40CC-9802-094B80FB1CDD}" destId="{A0CCB901-F3C3-44D8-9E49-86B28FD344F5}" srcOrd="1" destOrd="0" parTransId="{559BDBA1-036C-4E96-92D3-569554282FB0}" sibTransId="{9AE88A47-A733-43C2-B23A-EB9826A293FE}"/>
    <dgm:cxn modelId="{EB3BB721-930D-45A3-BE5F-9A61FAA421BC}" type="presOf" srcId="{7F69F028-59AE-4CC9-9BA6-1B3A85005727}" destId="{B99F9B84-D373-47E8-A668-357D7F3B51FE}" srcOrd="0" destOrd="0" presId="urn:microsoft.com/office/officeart/2005/8/layout/hProcess7"/>
    <dgm:cxn modelId="{46FE5722-8136-4EA2-92B9-8F86E23BBFB5}" srcId="{8E6D1F54-4615-4D4B-B6BF-9ADC9DFC5B22}" destId="{F2466178-1AB3-49D6-AFB6-B1AE434ADD48}" srcOrd="3" destOrd="0" parTransId="{11471F0F-77A3-4C36-8574-E1B32DE150BB}" sibTransId="{B22274E2-37F4-4055-BFFF-DB4F4496B1C4}"/>
    <dgm:cxn modelId="{B882A122-EB99-41CB-B3A6-3FCAF6ADE82E}" type="presOf" srcId="{73D7FCB4-1E8A-41B6-9B26-9676AA10141D}" destId="{53D4CD50-E172-45C5-8963-DD50070C2FBC}" srcOrd="0" destOrd="2" presId="urn:microsoft.com/office/officeart/2005/8/layout/hProcess7"/>
    <dgm:cxn modelId="{7C9B3A25-397B-4DD9-B75F-9D93D555FBB1}" type="presOf" srcId="{51477467-2FD9-40CC-9802-094B80FB1CDD}" destId="{661DC574-9B26-4B87-92D9-9E526195C60E}" srcOrd="1" destOrd="0" presId="urn:microsoft.com/office/officeart/2005/8/layout/hProcess7"/>
    <dgm:cxn modelId="{1A2D282A-6083-4C90-89D3-5793914589BD}" type="presOf" srcId="{7BC4EA68-88A9-4AAF-B6E0-FD234CB225DC}" destId="{66F90C4A-A71A-47AA-84EB-24C0798FD17B}" srcOrd="0" destOrd="2" presId="urn:microsoft.com/office/officeart/2005/8/layout/hProcess7"/>
    <dgm:cxn modelId="{502D8B33-6B58-4DAF-8712-94A387C51FEA}" type="presOf" srcId="{0C5A40E5-6DAF-4AEC-8BD5-66018E2F2975}" destId="{7ACDEAC5-2192-4303-8B20-373D41DF319C}" srcOrd="0" destOrd="0" presId="urn:microsoft.com/office/officeart/2005/8/layout/hProcess7"/>
    <dgm:cxn modelId="{842A0234-90F9-4731-913C-071D0A658307}" type="presOf" srcId="{865DC652-377E-4F1C-A0C3-A57594D8CF02}" destId="{04E0C3B6-A383-42DA-BB98-AFFCA4F94DB0}" srcOrd="0" destOrd="3" presId="urn:microsoft.com/office/officeart/2005/8/layout/hProcess7"/>
    <dgm:cxn modelId="{AB4A5436-7F62-45F1-9F15-276CA22CD44A}" type="presOf" srcId="{E49DD7B0-B9B9-466D-A662-798EE993C3B2}" destId="{66F90C4A-A71A-47AA-84EB-24C0798FD17B}" srcOrd="0" destOrd="0" presId="urn:microsoft.com/office/officeart/2005/8/layout/hProcess7"/>
    <dgm:cxn modelId="{CFF8A536-1076-4811-BDC6-CEA459D1754C}" srcId="{528FB57F-25FC-4706-9696-21CBD1F29C00}" destId="{B9B516C1-669E-47C3-ABF2-2FC2E718A9F8}" srcOrd="1" destOrd="0" parTransId="{97152972-CD58-41C4-BDDE-A0AC6FF1F33F}" sibTransId="{115C2642-C5DC-455D-A6D8-8EB8182534D9}"/>
    <dgm:cxn modelId="{1C07833B-692C-4E77-B4EE-22F931CF0799}" srcId="{F2466178-1AB3-49D6-AFB6-B1AE434ADD48}" destId="{E49DD7B0-B9B9-466D-A662-798EE993C3B2}" srcOrd="0" destOrd="0" parTransId="{3BB514D0-974A-4E96-850A-08B46EE2A22C}" sibTransId="{FA5CC272-6F86-421F-8D4C-94C10B78707A}"/>
    <dgm:cxn modelId="{2B359A3C-8B39-4005-BA21-C838664E036D}" srcId="{8E6D1F54-4615-4D4B-B6BF-9ADC9DFC5B22}" destId="{528FB57F-25FC-4706-9696-21CBD1F29C00}" srcOrd="1" destOrd="0" parTransId="{FB812361-EAE8-42F6-B6C8-0E80D4ED2397}" sibTransId="{19300092-4D8A-4155-866C-0E619D67BA7A}"/>
    <dgm:cxn modelId="{B2F95A5B-31FE-498C-BD64-11004476A8BD}" srcId="{0C5A40E5-6DAF-4AEC-8BD5-66018E2F2975}" destId="{B9117679-C3C8-457F-9BB5-E234DF1260DD}" srcOrd="1" destOrd="0" parTransId="{95328DCE-C9C9-4CD2-8E96-02BC51A1A7B3}" sibTransId="{A23330C8-7C12-4F5A-9D3C-0372A4A59BDB}"/>
    <dgm:cxn modelId="{B5249A65-A2B4-4921-995B-FF1D4380749A}" type="presOf" srcId="{51477467-2FD9-40CC-9802-094B80FB1CDD}" destId="{2A2A6CD2-DE60-40F9-BB50-962CB3C38CC0}" srcOrd="0" destOrd="0" presId="urn:microsoft.com/office/officeart/2005/8/layout/hProcess7"/>
    <dgm:cxn modelId="{3910086C-5CF5-4282-9489-EB0217612364}" srcId="{0C5A40E5-6DAF-4AEC-8BD5-66018E2F2975}" destId="{84EB6426-6D48-482A-B16F-EC7C5049AE76}" srcOrd="3" destOrd="0" parTransId="{4397C9D0-9C27-4171-8BE1-463BCA565701}" sibTransId="{2DDEF1DF-14D8-46D2-B613-3168AB51F48C}"/>
    <dgm:cxn modelId="{0DDE096D-C012-4A45-A533-B94857DA0B48}" type="presOf" srcId="{793594C8-DE85-42D4-AC94-EFE8D061DE04}" destId="{53D4CD50-E172-45C5-8963-DD50070C2FBC}" srcOrd="0" destOrd="3" presId="urn:microsoft.com/office/officeart/2005/8/layout/hProcess7"/>
    <dgm:cxn modelId="{1864DE50-EC67-4308-9335-2437032BA019}" type="presOf" srcId="{8E6D1F54-4615-4D4B-B6BF-9ADC9DFC5B22}" destId="{B78C089C-9E93-4A36-A124-04CFB9ABD8C6}" srcOrd="0" destOrd="0" presId="urn:microsoft.com/office/officeart/2005/8/layout/hProcess7"/>
    <dgm:cxn modelId="{3CEF4952-AC40-4BA4-9F47-DD9970330836}" srcId="{51477467-2FD9-40CC-9802-094B80FB1CDD}" destId="{793594C8-DE85-42D4-AC94-EFE8D061DE04}" srcOrd="3" destOrd="0" parTransId="{1E1C6B8D-F782-43FD-A409-CB6D1A11B56E}" sibTransId="{1C02B13B-A4D3-4623-9951-58E6E1AB107A}"/>
    <dgm:cxn modelId="{50B7F376-2814-44FC-8784-9692A598288A}" srcId="{8E6D1F54-4615-4D4B-B6BF-9ADC9DFC5B22}" destId="{0C5A40E5-6DAF-4AEC-8BD5-66018E2F2975}" srcOrd="0" destOrd="0" parTransId="{93E6A234-C858-4C64-A716-571C46B50CD6}" sibTransId="{631A986B-9D3C-43B6-B798-10122419D65C}"/>
    <dgm:cxn modelId="{BD97BB57-732D-4DC4-B8D8-5B1D234E0C79}" type="presOf" srcId="{F2466178-1AB3-49D6-AFB6-B1AE434ADD48}" destId="{6DD4DE8F-2661-4BA1-8750-8BBCF2415C9A}" srcOrd="1" destOrd="0" presId="urn:microsoft.com/office/officeart/2005/8/layout/hProcess7"/>
    <dgm:cxn modelId="{67BE0685-718E-4DDE-9D58-DE8C61E19C88}" type="presOf" srcId="{A0CCB901-F3C3-44D8-9E49-86B28FD344F5}" destId="{53D4CD50-E172-45C5-8963-DD50070C2FBC}" srcOrd="0" destOrd="1" presId="urn:microsoft.com/office/officeart/2005/8/layout/hProcess7"/>
    <dgm:cxn modelId="{B6363587-589E-4989-ACF1-EFD4F22F99A1}" type="presOf" srcId="{DF07B743-6F6E-42B2-A3DA-207C6A9FCD13}" destId="{04E0C3B6-A383-42DA-BB98-AFFCA4F94DB0}" srcOrd="0" destOrd="0" presId="urn:microsoft.com/office/officeart/2005/8/layout/hProcess7"/>
    <dgm:cxn modelId="{5D6C3488-9629-4B89-85BE-6FE930637A70}" srcId="{8E6D1F54-4615-4D4B-B6BF-9ADC9DFC5B22}" destId="{51477467-2FD9-40CC-9802-094B80FB1CDD}" srcOrd="2" destOrd="0" parTransId="{623632AA-A7F4-4DC0-8942-B1D701BDDFAA}" sibTransId="{90A066F7-55C0-45B4-8516-E44C3AEC5A72}"/>
    <dgm:cxn modelId="{25699789-E7F2-423E-90D1-4526FD2C28C7}" srcId="{F2466178-1AB3-49D6-AFB6-B1AE434ADD48}" destId="{1F42CEE8-EC20-4F67-AC68-CD4782A60DBC}" srcOrd="1" destOrd="0" parTransId="{1CD4DDCE-A1D8-4664-9C00-43C2F55D0ADC}" sibTransId="{99FA3EF1-748D-4BEC-BEBF-550516266587}"/>
    <dgm:cxn modelId="{0612BB8F-93B6-4DE0-BE59-334A437B331A}" type="presOf" srcId="{0C5A40E5-6DAF-4AEC-8BD5-66018E2F2975}" destId="{417DBFCE-F15B-4231-A1E1-853C27ADC0AB}" srcOrd="1" destOrd="0" presId="urn:microsoft.com/office/officeart/2005/8/layout/hProcess7"/>
    <dgm:cxn modelId="{1A6B649A-7A78-431A-85B2-65EAF668D16A}" type="presOf" srcId="{39F9E08B-F0C3-44CB-B8E1-83B891339A05}" destId="{53D4CD50-E172-45C5-8963-DD50070C2FBC}" srcOrd="0" destOrd="0" presId="urn:microsoft.com/office/officeart/2005/8/layout/hProcess7"/>
    <dgm:cxn modelId="{572BEAAE-D811-4FF2-8D87-6E26BCFB5FD8}" type="presOf" srcId="{176196C5-9236-49C4-A1CA-5C215A720FDA}" destId="{B99F9B84-D373-47E8-A668-357D7F3B51FE}" srcOrd="0" destOrd="2" presId="urn:microsoft.com/office/officeart/2005/8/layout/hProcess7"/>
    <dgm:cxn modelId="{47D997B0-59DC-4DE2-9F6E-D3332F3006CB}" srcId="{528FB57F-25FC-4706-9696-21CBD1F29C00}" destId="{DF07B743-6F6E-42B2-A3DA-207C6A9FCD13}" srcOrd="0" destOrd="0" parTransId="{B0226C36-2E21-45AB-B913-E0CCE17645BB}" sibTransId="{E6316BA4-F98E-408E-A4D5-D8907BD0C010}"/>
    <dgm:cxn modelId="{621FDBB1-B1A9-4CB4-8D42-7078BCEF68CB}" type="presOf" srcId="{1F42CEE8-EC20-4F67-AC68-CD4782A60DBC}" destId="{66F90C4A-A71A-47AA-84EB-24C0798FD17B}" srcOrd="0" destOrd="1" presId="urn:microsoft.com/office/officeart/2005/8/layout/hProcess7"/>
    <dgm:cxn modelId="{DBDC5DB4-3369-4B6A-A143-E8BB7A79C3AF}" srcId="{0C5A40E5-6DAF-4AEC-8BD5-66018E2F2975}" destId="{7F69F028-59AE-4CC9-9BA6-1B3A85005727}" srcOrd="0" destOrd="0" parTransId="{61E883C1-B47D-4C45-93DF-31622BC1AF00}" sibTransId="{3EC69F38-3AFE-4702-AD8D-9616D27FE433}"/>
    <dgm:cxn modelId="{5D7372BC-9C1B-48FB-8058-C4609F21C86C}" srcId="{51477467-2FD9-40CC-9802-094B80FB1CDD}" destId="{73D7FCB4-1E8A-41B6-9B26-9676AA10141D}" srcOrd="2" destOrd="0" parTransId="{FE249EDA-6007-4A5C-AD5F-148BD3F68B96}" sibTransId="{A2ABB2FD-0013-4719-8DBA-5038AEB251E6}"/>
    <dgm:cxn modelId="{ADEB82CB-F2C6-400B-8D4A-8CE1A058BA25}" type="presOf" srcId="{84EB6426-6D48-482A-B16F-EC7C5049AE76}" destId="{B99F9B84-D373-47E8-A668-357D7F3B51FE}" srcOrd="0" destOrd="3" presId="urn:microsoft.com/office/officeart/2005/8/layout/hProcess7"/>
    <dgm:cxn modelId="{C54431D8-2DDE-48BB-8282-16AABB3045A9}" type="presOf" srcId="{35221750-41AA-4861-AB8B-EF182CFB0335}" destId="{04E0C3B6-A383-42DA-BB98-AFFCA4F94DB0}" srcOrd="0" destOrd="2" presId="urn:microsoft.com/office/officeart/2005/8/layout/hProcess7"/>
    <dgm:cxn modelId="{135970DF-63AA-4833-8C6E-A9360DC5F2E9}" type="presOf" srcId="{B9117679-C3C8-457F-9BB5-E234DF1260DD}" destId="{B99F9B84-D373-47E8-A668-357D7F3B51FE}" srcOrd="0" destOrd="1" presId="urn:microsoft.com/office/officeart/2005/8/layout/hProcess7"/>
    <dgm:cxn modelId="{8BFAB8ED-3FF2-475E-9F45-ACB5707DC82C}" type="presOf" srcId="{528FB57F-25FC-4706-9696-21CBD1F29C00}" destId="{E74ADDC6-549A-489E-B6F0-EDD55DD7F317}" srcOrd="0" destOrd="0" presId="urn:microsoft.com/office/officeart/2005/8/layout/hProcess7"/>
    <dgm:cxn modelId="{388EAEEE-1D43-4002-A848-A5905F9CCD5B}" srcId="{528FB57F-25FC-4706-9696-21CBD1F29C00}" destId="{865DC652-377E-4F1C-A0C3-A57594D8CF02}" srcOrd="3" destOrd="0" parTransId="{29D353D5-77F5-4F4A-8BAA-4A7E33F0126E}" sibTransId="{A7E76883-F2F2-45E2-9ECB-F260AD2BB634}"/>
    <dgm:cxn modelId="{CBE9E8FD-718F-44BF-9B46-7E8BEF7D3F27}" type="presOf" srcId="{528FB57F-25FC-4706-9696-21CBD1F29C00}" destId="{E54BE73E-EB0D-478E-8ECE-11D3474545EF}" srcOrd="1" destOrd="0" presId="urn:microsoft.com/office/officeart/2005/8/layout/hProcess7"/>
    <dgm:cxn modelId="{1284CCBE-7CA6-4C33-A733-7B76103193A1}" type="presParOf" srcId="{B78C089C-9E93-4A36-A124-04CFB9ABD8C6}" destId="{C1185A5A-8E06-41BF-99C3-F938502C733F}" srcOrd="0" destOrd="0" presId="urn:microsoft.com/office/officeart/2005/8/layout/hProcess7"/>
    <dgm:cxn modelId="{C62C01FB-58A3-48C1-9FAF-0B7B49985B72}" type="presParOf" srcId="{C1185A5A-8E06-41BF-99C3-F938502C733F}" destId="{7ACDEAC5-2192-4303-8B20-373D41DF319C}" srcOrd="0" destOrd="0" presId="urn:microsoft.com/office/officeart/2005/8/layout/hProcess7"/>
    <dgm:cxn modelId="{7D4FEFB1-1160-4155-959D-99429FB517D0}" type="presParOf" srcId="{C1185A5A-8E06-41BF-99C3-F938502C733F}" destId="{417DBFCE-F15B-4231-A1E1-853C27ADC0AB}" srcOrd="1" destOrd="0" presId="urn:microsoft.com/office/officeart/2005/8/layout/hProcess7"/>
    <dgm:cxn modelId="{31573AC1-DA29-4FBC-86C6-D536002C3E8D}" type="presParOf" srcId="{C1185A5A-8E06-41BF-99C3-F938502C733F}" destId="{B99F9B84-D373-47E8-A668-357D7F3B51FE}" srcOrd="2" destOrd="0" presId="urn:microsoft.com/office/officeart/2005/8/layout/hProcess7"/>
    <dgm:cxn modelId="{864BD56B-9215-4FE6-8422-E8B773BDA124}" type="presParOf" srcId="{B78C089C-9E93-4A36-A124-04CFB9ABD8C6}" destId="{BE843DFE-F4F3-4DE7-84FE-A337E716F3B6}" srcOrd="1" destOrd="0" presId="urn:microsoft.com/office/officeart/2005/8/layout/hProcess7"/>
    <dgm:cxn modelId="{45D5067E-3FB1-4B14-99A2-76085D39DBC0}" type="presParOf" srcId="{B78C089C-9E93-4A36-A124-04CFB9ABD8C6}" destId="{1AC532EE-901A-4052-9D9A-92EFBC19163F}" srcOrd="2" destOrd="0" presId="urn:microsoft.com/office/officeart/2005/8/layout/hProcess7"/>
    <dgm:cxn modelId="{4DB674F3-B657-43BF-97F4-87D6EA4B05CF}" type="presParOf" srcId="{1AC532EE-901A-4052-9D9A-92EFBC19163F}" destId="{0AD137B1-11A2-49D4-A783-EA237799BBA6}" srcOrd="0" destOrd="0" presId="urn:microsoft.com/office/officeart/2005/8/layout/hProcess7"/>
    <dgm:cxn modelId="{9D5EA231-71D3-4482-AC57-A03584763282}" type="presParOf" srcId="{1AC532EE-901A-4052-9D9A-92EFBC19163F}" destId="{10F84291-7F80-4934-AEC6-3753488F80DC}" srcOrd="1" destOrd="0" presId="urn:microsoft.com/office/officeart/2005/8/layout/hProcess7"/>
    <dgm:cxn modelId="{A45325C8-6BC9-4E75-8686-38C87814AE4D}" type="presParOf" srcId="{1AC532EE-901A-4052-9D9A-92EFBC19163F}" destId="{CFEFC0B2-115A-40CE-9788-329A68595D5E}" srcOrd="2" destOrd="0" presId="urn:microsoft.com/office/officeart/2005/8/layout/hProcess7"/>
    <dgm:cxn modelId="{6DE8655D-5AFC-4915-B244-0495984E482F}" type="presParOf" srcId="{B78C089C-9E93-4A36-A124-04CFB9ABD8C6}" destId="{2888E215-0351-4051-AC11-352EFE2E5014}" srcOrd="3" destOrd="0" presId="urn:microsoft.com/office/officeart/2005/8/layout/hProcess7"/>
    <dgm:cxn modelId="{9AD05976-8BC3-405D-9C76-6298C77251CD}" type="presParOf" srcId="{B78C089C-9E93-4A36-A124-04CFB9ABD8C6}" destId="{7FD07957-6D48-4FEF-AED0-A46BF30E5703}" srcOrd="4" destOrd="0" presId="urn:microsoft.com/office/officeart/2005/8/layout/hProcess7"/>
    <dgm:cxn modelId="{4A4B110F-DF1D-46CB-A9B8-5D4969BB6E95}" type="presParOf" srcId="{7FD07957-6D48-4FEF-AED0-A46BF30E5703}" destId="{E74ADDC6-549A-489E-B6F0-EDD55DD7F317}" srcOrd="0" destOrd="0" presId="urn:microsoft.com/office/officeart/2005/8/layout/hProcess7"/>
    <dgm:cxn modelId="{E03E026E-271B-4C3F-BB82-BDC53613D505}" type="presParOf" srcId="{7FD07957-6D48-4FEF-AED0-A46BF30E5703}" destId="{E54BE73E-EB0D-478E-8ECE-11D3474545EF}" srcOrd="1" destOrd="0" presId="urn:microsoft.com/office/officeart/2005/8/layout/hProcess7"/>
    <dgm:cxn modelId="{41524EBA-0D06-4410-920C-E1C946766BC7}" type="presParOf" srcId="{7FD07957-6D48-4FEF-AED0-A46BF30E5703}" destId="{04E0C3B6-A383-42DA-BB98-AFFCA4F94DB0}" srcOrd="2" destOrd="0" presId="urn:microsoft.com/office/officeart/2005/8/layout/hProcess7"/>
    <dgm:cxn modelId="{625E6460-517A-4626-B9F3-994904222EA1}" type="presParOf" srcId="{B78C089C-9E93-4A36-A124-04CFB9ABD8C6}" destId="{0A82E86E-4B5C-4937-9630-7BCE62042A04}" srcOrd="5" destOrd="0" presId="urn:microsoft.com/office/officeart/2005/8/layout/hProcess7"/>
    <dgm:cxn modelId="{98499CB9-4AB2-4ED6-BE2E-57A91A26DCA3}" type="presParOf" srcId="{B78C089C-9E93-4A36-A124-04CFB9ABD8C6}" destId="{84C39034-B5BB-44BD-A8E2-52B60341DAB6}" srcOrd="6" destOrd="0" presId="urn:microsoft.com/office/officeart/2005/8/layout/hProcess7"/>
    <dgm:cxn modelId="{A3B979EE-020F-4F86-94C6-582186BA8BAA}" type="presParOf" srcId="{84C39034-B5BB-44BD-A8E2-52B60341DAB6}" destId="{5DFBEF4F-3D05-4F34-A3A1-14D661C2897E}" srcOrd="0" destOrd="0" presId="urn:microsoft.com/office/officeart/2005/8/layout/hProcess7"/>
    <dgm:cxn modelId="{53CAE736-AFA2-44B4-8EFD-668581D98989}" type="presParOf" srcId="{84C39034-B5BB-44BD-A8E2-52B60341DAB6}" destId="{07ED7CBB-EFFB-4898-8B69-1438825B0348}" srcOrd="1" destOrd="0" presId="urn:microsoft.com/office/officeart/2005/8/layout/hProcess7"/>
    <dgm:cxn modelId="{46B9CFD5-2974-4CBA-9046-03516EBB788D}" type="presParOf" srcId="{84C39034-B5BB-44BD-A8E2-52B60341DAB6}" destId="{81A8D410-D527-4BDE-A802-7BFDE907D960}" srcOrd="2" destOrd="0" presId="urn:microsoft.com/office/officeart/2005/8/layout/hProcess7"/>
    <dgm:cxn modelId="{B9548495-26D7-424B-A0D0-DE413EB84D62}" type="presParOf" srcId="{B78C089C-9E93-4A36-A124-04CFB9ABD8C6}" destId="{182FF9A5-DC64-4E16-B5C3-9BAABE4C6E3C}" srcOrd="7" destOrd="0" presId="urn:microsoft.com/office/officeart/2005/8/layout/hProcess7"/>
    <dgm:cxn modelId="{040B562F-BA7F-4593-82C6-A9B99255384E}" type="presParOf" srcId="{B78C089C-9E93-4A36-A124-04CFB9ABD8C6}" destId="{767003D9-C1EB-4091-A3BF-D9525E004648}" srcOrd="8" destOrd="0" presId="urn:microsoft.com/office/officeart/2005/8/layout/hProcess7"/>
    <dgm:cxn modelId="{E6760D05-128F-4F15-87BF-F431DF0C07F9}" type="presParOf" srcId="{767003D9-C1EB-4091-A3BF-D9525E004648}" destId="{2A2A6CD2-DE60-40F9-BB50-962CB3C38CC0}" srcOrd="0" destOrd="0" presId="urn:microsoft.com/office/officeart/2005/8/layout/hProcess7"/>
    <dgm:cxn modelId="{690260AD-2277-4DB2-A861-3AF51B4B9F9B}" type="presParOf" srcId="{767003D9-C1EB-4091-A3BF-D9525E004648}" destId="{661DC574-9B26-4B87-92D9-9E526195C60E}" srcOrd="1" destOrd="0" presId="urn:microsoft.com/office/officeart/2005/8/layout/hProcess7"/>
    <dgm:cxn modelId="{39DD57DE-AAC6-4FC4-9E1C-526003AFF3AB}" type="presParOf" srcId="{767003D9-C1EB-4091-A3BF-D9525E004648}" destId="{53D4CD50-E172-45C5-8963-DD50070C2FBC}" srcOrd="2" destOrd="0" presId="urn:microsoft.com/office/officeart/2005/8/layout/hProcess7"/>
    <dgm:cxn modelId="{FEE2BDF0-A091-4287-926E-8BC125BC5882}" type="presParOf" srcId="{B78C089C-9E93-4A36-A124-04CFB9ABD8C6}" destId="{8FB698EC-AF71-4940-8E7D-CC9BBA8F11AE}" srcOrd="9" destOrd="0" presId="urn:microsoft.com/office/officeart/2005/8/layout/hProcess7"/>
    <dgm:cxn modelId="{AEABE84A-7A46-4B1A-BC5C-2DC572591A50}" type="presParOf" srcId="{B78C089C-9E93-4A36-A124-04CFB9ABD8C6}" destId="{1F777EFF-E58C-4238-8D10-AF0A57659E9F}" srcOrd="10" destOrd="0" presId="urn:microsoft.com/office/officeart/2005/8/layout/hProcess7"/>
    <dgm:cxn modelId="{A4B716A7-E171-47D9-ADC0-92D68D5CA69D}" type="presParOf" srcId="{1F777EFF-E58C-4238-8D10-AF0A57659E9F}" destId="{40C5A2D7-7645-4BDE-B951-4618B6D6ED9B}" srcOrd="0" destOrd="0" presId="urn:microsoft.com/office/officeart/2005/8/layout/hProcess7"/>
    <dgm:cxn modelId="{8BA4E653-E4B4-4F3E-A73A-838BB67FDA24}" type="presParOf" srcId="{1F777EFF-E58C-4238-8D10-AF0A57659E9F}" destId="{FBA629A5-40B0-45B2-9FB5-2D38FE3DDCAA}" srcOrd="1" destOrd="0" presId="urn:microsoft.com/office/officeart/2005/8/layout/hProcess7"/>
    <dgm:cxn modelId="{64196196-11D1-40C7-A7CF-D8CF16567147}" type="presParOf" srcId="{1F777EFF-E58C-4238-8D10-AF0A57659E9F}" destId="{FDE76EB2-D420-40E9-AB4B-22C45D2498AA}" srcOrd="2" destOrd="0" presId="urn:microsoft.com/office/officeart/2005/8/layout/hProcess7"/>
    <dgm:cxn modelId="{E127EC1E-D32F-4E2F-9004-F9C620948F1B}" type="presParOf" srcId="{B78C089C-9E93-4A36-A124-04CFB9ABD8C6}" destId="{F22F2391-843A-433D-BDED-EDAC316FD8E3}" srcOrd="11" destOrd="0" presId="urn:microsoft.com/office/officeart/2005/8/layout/hProcess7"/>
    <dgm:cxn modelId="{8898E18F-E71C-4A05-B4B7-83E405D0EA4A}" type="presParOf" srcId="{B78C089C-9E93-4A36-A124-04CFB9ABD8C6}" destId="{36577F4B-738F-4AC3-9F63-A6BC6B900F89}" srcOrd="12" destOrd="0" presId="urn:microsoft.com/office/officeart/2005/8/layout/hProcess7"/>
    <dgm:cxn modelId="{E5C07AD4-FD5C-4293-A9E6-0A93408B38B9}" type="presParOf" srcId="{36577F4B-738F-4AC3-9F63-A6BC6B900F89}" destId="{F4605260-5CAE-44DF-AA8F-6777FA2FD817}" srcOrd="0" destOrd="0" presId="urn:microsoft.com/office/officeart/2005/8/layout/hProcess7"/>
    <dgm:cxn modelId="{5E5A2D96-212E-4D79-86DD-3553F0C99C4D}" type="presParOf" srcId="{36577F4B-738F-4AC3-9F63-A6BC6B900F89}" destId="{6DD4DE8F-2661-4BA1-8750-8BBCF2415C9A}" srcOrd="1" destOrd="0" presId="urn:microsoft.com/office/officeart/2005/8/layout/hProcess7"/>
    <dgm:cxn modelId="{AB762831-38E8-4994-9DBC-9E0B5E2BF34C}" type="presParOf" srcId="{36577F4B-738F-4AC3-9F63-A6BC6B900F89}" destId="{66F90C4A-A71A-47AA-84EB-24C0798FD17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D1F54-4615-4D4B-B6BF-9ADC9DFC5B2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5A40E5-6DAF-4AEC-8BD5-66018E2F2975}">
      <dgm:prSet phldrT="[Text]"/>
      <dgm:spPr/>
      <dgm:t>
        <a:bodyPr/>
        <a:lstStyle/>
        <a:p>
          <a:r>
            <a:rPr lang="de-DE" dirty="0"/>
            <a:t>2019</a:t>
          </a:r>
        </a:p>
      </dgm:t>
    </dgm:pt>
    <dgm:pt modelId="{93E6A234-C858-4C64-A716-571C46B50CD6}" type="parTrans" cxnId="{50B7F376-2814-44FC-8784-9692A598288A}">
      <dgm:prSet/>
      <dgm:spPr/>
      <dgm:t>
        <a:bodyPr/>
        <a:lstStyle/>
        <a:p>
          <a:endParaRPr lang="de-DE"/>
        </a:p>
      </dgm:t>
    </dgm:pt>
    <dgm:pt modelId="{631A986B-9D3C-43B6-B798-10122419D65C}" type="sibTrans" cxnId="{50B7F376-2814-44FC-8784-9692A598288A}">
      <dgm:prSet/>
      <dgm:spPr/>
      <dgm:t>
        <a:bodyPr/>
        <a:lstStyle/>
        <a:p>
          <a:endParaRPr lang="de-DE"/>
        </a:p>
      </dgm:t>
    </dgm:pt>
    <dgm:pt modelId="{176196C5-9236-49C4-A1CA-5C215A720FDA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EAAA7224-35A4-4F4E-8F59-8DB1B87F9C6D}" type="parTrans" cxnId="{7A576B16-82E0-4084-99D4-B838C61AD471}">
      <dgm:prSet/>
      <dgm:spPr/>
      <dgm:t>
        <a:bodyPr/>
        <a:lstStyle/>
        <a:p>
          <a:endParaRPr lang="de-DE"/>
        </a:p>
      </dgm:t>
    </dgm:pt>
    <dgm:pt modelId="{7F1F6CA2-0B8C-4A30-A72B-64C0D96B4FC6}" type="sibTrans" cxnId="{7A576B16-82E0-4084-99D4-B838C61AD471}">
      <dgm:prSet/>
      <dgm:spPr/>
      <dgm:t>
        <a:bodyPr/>
        <a:lstStyle/>
        <a:p>
          <a:endParaRPr lang="de-DE"/>
        </a:p>
      </dgm:t>
    </dgm:pt>
    <dgm:pt modelId="{51477467-2FD9-40CC-9802-094B80FB1CDD}">
      <dgm:prSet phldrT="[Text]"/>
      <dgm:spPr/>
      <dgm:t>
        <a:bodyPr/>
        <a:lstStyle/>
        <a:p>
          <a:r>
            <a:rPr lang="de-DE" dirty="0"/>
            <a:t>2021</a:t>
          </a:r>
        </a:p>
      </dgm:t>
    </dgm:pt>
    <dgm:pt modelId="{623632AA-A7F4-4DC0-8942-B1D701BDDFAA}" type="parTrans" cxnId="{5D6C3488-9629-4B89-85BE-6FE930637A70}">
      <dgm:prSet/>
      <dgm:spPr/>
      <dgm:t>
        <a:bodyPr/>
        <a:lstStyle/>
        <a:p>
          <a:endParaRPr lang="de-DE"/>
        </a:p>
      </dgm:t>
    </dgm:pt>
    <dgm:pt modelId="{90A066F7-55C0-45B4-8516-E44C3AEC5A72}" type="sibTrans" cxnId="{5D6C3488-9629-4B89-85BE-6FE930637A70}">
      <dgm:prSet/>
      <dgm:spPr/>
      <dgm:t>
        <a:bodyPr/>
        <a:lstStyle/>
        <a:p>
          <a:endParaRPr lang="de-DE"/>
        </a:p>
      </dgm:t>
    </dgm:pt>
    <dgm:pt modelId="{73D7FCB4-1E8A-41B6-9B26-9676AA10141D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FE249EDA-6007-4A5C-AD5F-148BD3F68B96}" type="parTrans" cxnId="{5D7372BC-9C1B-48FB-8058-C4609F21C86C}">
      <dgm:prSet/>
      <dgm:spPr/>
      <dgm:t>
        <a:bodyPr/>
        <a:lstStyle/>
        <a:p>
          <a:endParaRPr lang="de-DE"/>
        </a:p>
      </dgm:t>
    </dgm:pt>
    <dgm:pt modelId="{A2ABB2FD-0013-4719-8DBA-5038AEB251E6}" type="sibTrans" cxnId="{5D7372BC-9C1B-48FB-8058-C4609F21C86C}">
      <dgm:prSet/>
      <dgm:spPr/>
      <dgm:t>
        <a:bodyPr/>
        <a:lstStyle/>
        <a:p>
          <a:endParaRPr lang="de-DE"/>
        </a:p>
      </dgm:t>
    </dgm:pt>
    <dgm:pt modelId="{F2466178-1AB3-49D6-AFB6-B1AE434ADD48}">
      <dgm:prSet phldrT="[Text]"/>
      <dgm:spPr/>
      <dgm:t>
        <a:bodyPr/>
        <a:lstStyle/>
        <a:p>
          <a:r>
            <a:rPr lang="de-DE" dirty="0"/>
            <a:t>2022</a:t>
          </a:r>
        </a:p>
      </dgm:t>
    </dgm:pt>
    <dgm:pt modelId="{11471F0F-77A3-4C36-8574-E1B32DE150BB}" type="parTrans" cxnId="{46FE5722-8136-4EA2-92B9-8F86E23BBFB5}">
      <dgm:prSet/>
      <dgm:spPr/>
      <dgm:t>
        <a:bodyPr/>
        <a:lstStyle/>
        <a:p>
          <a:endParaRPr lang="de-DE"/>
        </a:p>
      </dgm:t>
    </dgm:pt>
    <dgm:pt modelId="{B22274E2-37F4-4055-BFFF-DB4F4496B1C4}" type="sibTrans" cxnId="{46FE5722-8136-4EA2-92B9-8F86E23BBFB5}">
      <dgm:prSet/>
      <dgm:spPr/>
      <dgm:t>
        <a:bodyPr/>
        <a:lstStyle/>
        <a:p>
          <a:endParaRPr lang="de-DE"/>
        </a:p>
      </dgm:t>
    </dgm:pt>
    <dgm:pt modelId="{7BC4EA68-88A9-4AAF-B6E0-FD234CB225DC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8B35FF9D-2093-4CBF-B33D-43DE6121FF97}" type="parTrans" cxnId="{7961FD05-AA8B-487C-A8C6-A20336C9253A}">
      <dgm:prSet/>
      <dgm:spPr/>
      <dgm:t>
        <a:bodyPr/>
        <a:lstStyle/>
        <a:p>
          <a:endParaRPr lang="de-DE"/>
        </a:p>
      </dgm:t>
    </dgm:pt>
    <dgm:pt modelId="{17DAFCA8-0981-4AC7-960E-7FE973EBB4F7}" type="sibTrans" cxnId="{7961FD05-AA8B-487C-A8C6-A20336C9253A}">
      <dgm:prSet/>
      <dgm:spPr/>
      <dgm:t>
        <a:bodyPr/>
        <a:lstStyle/>
        <a:p>
          <a:endParaRPr lang="de-DE"/>
        </a:p>
      </dgm:t>
    </dgm:pt>
    <dgm:pt modelId="{528FB57F-25FC-4706-9696-21CBD1F29C00}">
      <dgm:prSet/>
      <dgm:spPr/>
      <dgm:t>
        <a:bodyPr/>
        <a:lstStyle/>
        <a:p>
          <a:r>
            <a:rPr lang="de-DE" dirty="0"/>
            <a:t>2020</a:t>
          </a:r>
        </a:p>
      </dgm:t>
    </dgm:pt>
    <dgm:pt modelId="{FB812361-EAE8-42F6-B6C8-0E80D4ED2397}" type="parTrans" cxnId="{2B359A3C-8B39-4005-BA21-C838664E036D}">
      <dgm:prSet/>
      <dgm:spPr/>
      <dgm:t>
        <a:bodyPr/>
        <a:lstStyle/>
        <a:p>
          <a:endParaRPr lang="de-DE"/>
        </a:p>
      </dgm:t>
    </dgm:pt>
    <dgm:pt modelId="{19300092-4D8A-4155-866C-0E619D67BA7A}" type="sibTrans" cxnId="{2B359A3C-8B39-4005-BA21-C838664E036D}">
      <dgm:prSet/>
      <dgm:spPr/>
      <dgm:t>
        <a:bodyPr/>
        <a:lstStyle/>
        <a:p>
          <a:endParaRPr lang="de-DE"/>
        </a:p>
      </dgm:t>
    </dgm:pt>
    <dgm:pt modelId="{84EB6426-6D48-482A-B16F-EC7C5049AE76}">
      <dgm:prSet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204.913,-€</a:t>
          </a:r>
          <a:endParaRPr lang="de-DE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397C9D0-9C27-4171-8BE1-463BCA565701}" type="parTrans" cxnId="{3910086C-5CF5-4282-9489-EB0217612364}">
      <dgm:prSet/>
      <dgm:spPr/>
      <dgm:t>
        <a:bodyPr/>
        <a:lstStyle/>
        <a:p>
          <a:endParaRPr lang="de-DE"/>
        </a:p>
      </dgm:t>
    </dgm:pt>
    <dgm:pt modelId="{2DDEF1DF-14D8-46D2-B613-3168AB51F48C}" type="sibTrans" cxnId="{3910086C-5CF5-4282-9489-EB0217612364}">
      <dgm:prSet/>
      <dgm:spPr/>
      <dgm:t>
        <a:bodyPr/>
        <a:lstStyle/>
        <a:p>
          <a:endParaRPr lang="de-DE"/>
        </a:p>
      </dgm:t>
    </dgm:pt>
    <dgm:pt modelId="{7F69F028-59AE-4CC9-9BA6-1B3A85005727}">
      <dgm:prSet/>
      <dgm:spPr/>
      <dgm:t>
        <a:bodyPr/>
        <a:lstStyle/>
        <a:p>
          <a:endParaRPr lang="de-DE" dirty="0"/>
        </a:p>
      </dgm:t>
    </dgm:pt>
    <dgm:pt modelId="{61E883C1-B47D-4C45-93DF-31622BC1AF00}" type="parTrans" cxnId="{DBDC5DB4-3369-4B6A-A143-E8BB7A79C3AF}">
      <dgm:prSet/>
      <dgm:spPr/>
      <dgm:t>
        <a:bodyPr/>
        <a:lstStyle/>
        <a:p>
          <a:endParaRPr lang="de-DE"/>
        </a:p>
      </dgm:t>
    </dgm:pt>
    <dgm:pt modelId="{3EC69F38-3AFE-4702-AD8D-9616D27FE433}" type="sibTrans" cxnId="{DBDC5DB4-3369-4B6A-A143-E8BB7A79C3AF}">
      <dgm:prSet/>
      <dgm:spPr/>
      <dgm:t>
        <a:bodyPr/>
        <a:lstStyle/>
        <a:p>
          <a:endParaRPr lang="de-DE"/>
        </a:p>
      </dgm:t>
    </dgm:pt>
    <dgm:pt modelId="{B9117679-C3C8-457F-9BB5-E234DF1260DD}">
      <dgm:prSet/>
      <dgm:spPr/>
      <dgm:t>
        <a:bodyPr/>
        <a:lstStyle/>
        <a:p>
          <a:endParaRPr lang="de-DE" dirty="0"/>
        </a:p>
      </dgm:t>
    </dgm:pt>
    <dgm:pt modelId="{95328DCE-C9C9-4CD2-8E96-02BC51A1A7B3}" type="parTrans" cxnId="{B2F95A5B-31FE-498C-BD64-11004476A8BD}">
      <dgm:prSet/>
      <dgm:spPr/>
      <dgm:t>
        <a:bodyPr/>
        <a:lstStyle/>
        <a:p>
          <a:endParaRPr lang="de-DE"/>
        </a:p>
      </dgm:t>
    </dgm:pt>
    <dgm:pt modelId="{A23330C8-7C12-4F5A-9D3C-0372A4A59BDB}" type="sibTrans" cxnId="{B2F95A5B-31FE-498C-BD64-11004476A8BD}">
      <dgm:prSet/>
      <dgm:spPr/>
      <dgm:t>
        <a:bodyPr/>
        <a:lstStyle/>
        <a:p>
          <a:endParaRPr lang="de-DE"/>
        </a:p>
      </dgm:t>
    </dgm:pt>
    <dgm:pt modelId="{35221750-41AA-4861-AB8B-EF182CFB0335}">
      <dgm:prSet/>
      <dgm:spPr/>
      <dgm:t>
        <a:bodyPr/>
        <a:lstStyle/>
        <a:p>
          <a:r>
            <a:rPr lang="de-DE" dirty="0"/>
            <a:t>Einnahmen</a:t>
          </a:r>
        </a:p>
      </dgm:t>
    </dgm:pt>
    <dgm:pt modelId="{EC8BD293-30F2-4FCB-AD17-EEE193D4DB23}" type="parTrans" cxnId="{BF52E414-967D-4ECA-A573-B3975FFDF832}">
      <dgm:prSet/>
      <dgm:spPr/>
      <dgm:t>
        <a:bodyPr/>
        <a:lstStyle/>
        <a:p>
          <a:endParaRPr lang="de-DE"/>
        </a:p>
      </dgm:t>
    </dgm:pt>
    <dgm:pt modelId="{A0092000-9E25-4291-93E6-EB01B7DB9CE6}" type="sibTrans" cxnId="{BF52E414-967D-4ECA-A573-B3975FFDF832}">
      <dgm:prSet/>
      <dgm:spPr/>
      <dgm:t>
        <a:bodyPr/>
        <a:lstStyle/>
        <a:p>
          <a:endParaRPr lang="de-DE"/>
        </a:p>
      </dgm:t>
    </dgm:pt>
    <dgm:pt modelId="{865DC652-377E-4F1C-A0C3-A57594D8CF02}">
      <dgm:prSet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203.206,-€</a:t>
          </a:r>
          <a:endParaRPr lang="de-DE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29D353D5-77F5-4F4A-8BAA-4A7E33F0126E}" type="parTrans" cxnId="{388EAEEE-1D43-4002-A848-A5905F9CCD5B}">
      <dgm:prSet/>
      <dgm:spPr/>
      <dgm:t>
        <a:bodyPr/>
        <a:lstStyle/>
        <a:p>
          <a:endParaRPr lang="de-DE"/>
        </a:p>
      </dgm:t>
    </dgm:pt>
    <dgm:pt modelId="{A7E76883-F2F2-45E2-9ECB-F260AD2BB634}" type="sibTrans" cxnId="{388EAEEE-1D43-4002-A848-A5905F9CCD5B}">
      <dgm:prSet/>
      <dgm:spPr/>
      <dgm:t>
        <a:bodyPr/>
        <a:lstStyle/>
        <a:p>
          <a:endParaRPr lang="de-DE"/>
        </a:p>
      </dgm:t>
    </dgm:pt>
    <dgm:pt modelId="{DF07B743-6F6E-42B2-A3DA-207C6A9FCD13}">
      <dgm:prSet/>
      <dgm:spPr/>
      <dgm:t>
        <a:bodyPr/>
        <a:lstStyle/>
        <a:p>
          <a:endParaRPr lang="de-DE" dirty="0"/>
        </a:p>
      </dgm:t>
    </dgm:pt>
    <dgm:pt modelId="{B0226C36-2E21-45AB-B913-E0CCE17645BB}" type="parTrans" cxnId="{47D997B0-59DC-4DE2-9F6E-D3332F3006CB}">
      <dgm:prSet/>
      <dgm:spPr/>
      <dgm:t>
        <a:bodyPr/>
        <a:lstStyle/>
        <a:p>
          <a:endParaRPr lang="de-DE"/>
        </a:p>
      </dgm:t>
    </dgm:pt>
    <dgm:pt modelId="{E6316BA4-F98E-408E-A4D5-D8907BD0C010}" type="sibTrans" cxnId="{47D997B0-59DC-4DE2-9F6E-D3332F3006CB}">
      <dgm:prSet/>
      <dgm:spPr/>
      <dgm:t>
        <a:bodyPr/>
        <a:lstStyle/>
        <a:p>
          <a:endParaRPr lang="de-DE"/>
        </a:p>
      </dgm:t>
    </dgm:pt>
    <dgm:pt modelId="{B9B516C1-669E-47C3-ABF2-2FC2E718A9F8}">
      <dgm:prSet/>
      <dgm:spPr/>
      <dgm:t>
        <a:bodyPr/>
        <a:lstStyle/>
        <a:p>
          <a:endParaRPr lang="de-DE" dirty="0"/>
        </a:p>
      </dgm:t>
    </dgm:pt>
    <dgm:pt modelId="{97152972-CD58-41C4-BDDE-A0AC6FF1F33F}" type="parTrans" cxnId="{CFF8A536-1076-4811-BDC6-CEA459D1754C}">
      <dgm:prSet/>
      <dgm:spPr/>
      <dgm:t>
        <a:bodyPr/>
        <a:lstStyle/>
        <a:p>
          <a:endParaRPr lang="de-DE"/>
        </a:p>
      </dgm:t>
    </dgm:pt>
    <dgm:pt modelId="{115C2642-C5DC-455D-A6D8-8EB8182534D9}" type="sibTrans" cxnId="{CFF8A536-1076-4811-BDC6-CEA459D1754C}">
      <dgm:prSet/>
      <dgm:spPr/>
      <dgm:t>
        <a:bodyPr/>
        <a:lstStyle/>
        <a:p>
          <a:endParaRPr lang="de-DE"/>
        </a:p>
      </dgm:t>
    </dgm:pt>
    <dgm:pt modelId="{793594C8-DE85-42D4-AC94-EFE8D061DE04}">
      <dgm:prSet/>
      <dgm:spPr/>
      <dgm:t>
        <a:bodyPr/>
        <a:lstStyle/>
        <a:p>
          <a:r>
            <a:rPr lang="de-DE" dirty="0">
              <a:solidFill>
                <a:schemeClr val="accent6">
                  <a:lumMod val="60000"/>
                  <a:lumOff val="40000"/>
                </a:schemeClr>
              </a:solidFill>
            </a:rPr>
            <a:t>174.690,-€</a:t>
          </a:r>
          <a:endParaRPr lang="de-DE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1E1C6B8D-F782-43FD-A409-CB6D1A11B56E}" type="parTrans" cxnId="{3CEF4952-AC40-4BA4-9F47-DD9970330836}">
      <dgm:prSet/>
      <dgm:spPr/>
      <dgm:t>
        <a:bodyPr/>
        <a:lstStyle/>
        <a:p>
          <a:endParaRPr lang="de-DE"/>
        </a:p>
      </dgm:t>
    </dgm:pt>
    <dgm:pt modelId="{1C02B13B-A4D3-4623-9951-58E6E1AB107A}" type="sibTrans" cxnId="{3CEF4952-AC40-4BA4-9F47-DD9970330836}">
      <dgm:prSet/>
      <dgm:spPr/>
      <dgm:t>
        <a:bodyPr/>
        <a:lstStyle/>
        <a:p>
          <a:endParaRPr lang="de-DE"/>
        </a:p>
      </dgm:t>
    </dgm:pt>
    <dgm:pt modelId="{39F9E08B-F0C3-44CB-B8E1-83B891339A05}">
      <dgm:prSet/>
      <dgm:spPr/>
      <dgm:t>
        <a:bodyPr/>
        <a:lstStyle/>
        <a:p>
          <a:endParaRPr lang="de-DE" dirty="0"/>
        </a:p>
      </dgm:t>
    </dgm:pt>
    <dgm:pt modelId="{E2F44163-09AE-44EF-9DB9-EA45E727FEED}" type="parTrans" cxnId="{92605416-5EC2-4299-95FB-021ADD62D6D8}">
      <dgm:prSet/>
      <dgm:spPr/>
      <dgm:t>
        <a:bodyPr/>
        <a:lstStyle/>
        <a:p>
          <a:endParaRPr lang="de-DE"/>
        </a:p>
      </dgm:t>
    </dgm:pt>
    <dgm:pt modelId="{FA12CFC3-7B76-4F99-8B7A-3DFE3076FB45}" type="sibTrans" cxnId="{92605416-5EC2-4299-95FB-021ADD62D6D8}">
      <dgm:prSet/>
      <dgm:spPr/>
      <dgm:t>
        <a:bodyPr/>
        <a:lstStyle/>
        <a:p>
          <a:endParaRPr lang="de-DE"/>
        </a:p>
      </dgm:t>
    </dgm:pt>
    <dgm:pt modelId="{A0CCB901-F3C3-44D8-9E49-86B28FD344F5}">
      <dgm:prSet/>
      <dgm:spPr/>
      <dgm:t>
        <a:bodyPr/>
        <a:lstStyle/>
        <a:p>
          <a:endParaRPr lang="de-DE" dirty="0"/>
        </a:p>
      </dgm:t>
    </dgm:pt>
    <dgm:pt modelId="{559BDBA1-036C-4E96-92D3-569554282FB0}" type="parTrans" cxnId="{4073381E-72EC-47CA-8AF8-2ACF5BB4600A}">
      <dgm:prSet/>
      <dgm:spPr/>
      <dgm:t>
        <a:bodyPr/>
        <a:lstStyle/>
        <a:p>
          <a:endParaRPr lang="de-DE"/>
        </a:p>
      </dgm:t>
    </dgm:pt>
    <dgm:pt modelId="{9AE88A47-A733-43C2-B23A-EB9826A293FE}" type="sibTrans" cxnId="{4073381E-72EC-47CA-8AF8-2ACF5BB4600A}">
      <dgm:prSet/>
      <dgm:spPr/>
      <dgm:t>
        <a:bodyPr/>
        <a:lstStyle/>
        <a:p>
          <a:endParaRPr lang="de-DE"/>
        </a:p>
      </dgm:t>
    </dgm:pt>
    <dgm:pt modelId="{C352851B-01E4-42FD-B49A-FD85FB9D7F8D}">
      <dgm:prSet/>
      <dgm:spPr/>
      <dgm:t>
        <a:bodyPr/>
        <a:lstStyle/>
        <a:p>
          <a:r>
            <a:rPr lang="de-DE" dirty="0">
              <a:solidFill>
                <a:schemeClr val="accent4">
                  <a:lumMod val="60000"/>
                  <a:lumOff val="40000"/>
                </a:schemeClr>
              </a:solidFill>
            </a:rPr>
            <a:t>231.550,-€</a:t>
          </a:r>
          <a:endParaRPr lang="de-DE" dirty="0">
            <a:solidFill>
              <a:srgbClr val="92D050"/>
            </a:solidFill>
          </a:endParaRPr>
        </a:p>
      </dgm:t>
    </dgm:pt>
    <dgm:pt modelId="{E5FE86ED-AA59-4620-AE8D-EC9559ABB2C4}" type="parTrans" cxnId="{13D3230A-D936-4DD6-BF94-75469E960C96}">
      <dgm:prSet/>
      <dgm:spPr/>
      <dgm:t>
        <a:bodyPr/>
        <a:lstStyle/>
        <a:p>
          <a:endParaRPr lang="de-DE"/>
        </a:p>
      </dgm:t>
    </dgm:pt>
    <dgm:pt modelId="{887D08EC-CB11-4CBA-845B-BCB9F435DF16}" type="sibTrans" cxnId="{13D3230A-D936-4DD6-BF94-75469E960C96}">
      <dgm:prSet/>
      <dgm:spPr/>
      <dgm:t>
        <a:bodyPr/>
        <a:lstStyle/>
        <a:p>
          <a:endParaRPr lang="de-DE"/>
        </a:p>
      </dgm:t>
    </dgm:pt>
    <dgm:pt modelId="{E49DD7B0-B9B9-466D-A662-798EE993C3B2}">
      <dgm:prSet/>
      <dgm:spPr/>
      <dgm:t>
        <a:bodyPr/>
        <a:lstStyle/>
        <a:p>
          <a:endParaRPr lang="de-DE" dirty="0"/>
        </a:p>
      </dgm:t>
    </dgm:pt>
    <dgm:pt modelId="{3BB514D0-974A-4E96-850A-08B46EE2A22C}" type="parTrans" cxnId="{1C07833B-692C-4E77-B4EE-22F931CF0799}">
      <dgm:prSet/>
      <dgm:spPr/>
      <dgm:t>
        <a:bodyPr/>
        <a:lstStyle/>
        <a:p>
          <a:endParaRPr lang="de-DE"/>
        </a:p>
      </dgm:t>
    </dgm:pt>
    <dgm:pt modelId="{FA5CC272-6F86-421F-8D4C-94C10B78707A}" type="sibTrans" cxnId="{1C07833B-692C-4E77-B4EE-22F931CF0799}">
      <dgm:prSet/>
      <dgm:spPr/>
      <dgm:t>
        <a:bodyPr/>
        <a:lstStyle/>
        <a:p>
          <a:endParaRPr lang="de-DE"/>
        </a:p>
      </dgm:t>
    </dgm:pt>
    <dgm:pt modelId="{1F42CEE8-EC20-4F67-AC68-CD4782A60DBC}">
      <dgm:prSet/>
      <dgm:spPr/>
      <dgm:t>
        <a:bodyPr/>
        <a:lstStyle/>
        <a:p>
          <a:endParaRPr lang="de-DE" dirty="0"/>
        </a:p>
      </dgm:t>
    </dgm:pt>
    <dgm:pt modelId="{1CD4DDCE-A1D8-4664-9C00-43C2F55D0ADC}" type="parTrans" cxnId="{25699789-E7F2-423E-90D1-4526FD2C28C7}">
      <dgm:prSet/>
      <dgm:spPr/>
      <dgm:t>
        <a:bodyPr/>
        <a:lstStyle/>
        <a:p>
          <a:endParaRPr lang="de-DE"/>
        </a:p>
      </dgm:t>
    </dgm:pt>
    <dgm:pt modelId="{99FA3EF1-748D-4BEC-BEBF-550516266587}" type="sibTrans" cxnId="{25699789-E7F2-423E-90D1-4526FD2C28C7}">
      <dgm:prSet/>
      <dgm:spPr/>
      <dgm:t>
        <a:bodyPr/>
        <a:lstStyle/>
        <a:p>
          <a:endParaRPr lang="de-DE"/>
        </a:p>
      </dgm:t>
    </dgm:pt>
    <dgm:pt modelId="{B78C089C-9E93-4A36-A124-04CFB9ABD8C6}" type="pres">
      <dgm:prSet presAssocID="{8E6D1F54-4615-4D4B-B6BF-9ADC9DFC5B22}" presName="Name0" presStyleCnt="0">
        <dgm:presLayoutVars>
          <dgm:dir/>
          <dgm:animLvl val="lvl"/>
          <dgm:resizeHandles val="exact"/>
        </dgm:presLayoutVars>
      </dgm:prSet>
      <dgm:spPr/>
    </dgm:pt>
    <dgm:pt modelId="{C1185A5A-8E06-41BF-99C3-F938502C733F}" type="pres">
      <dgm:prSet presAssocID="{0C5A40E5-6DAF-4AEC-8BD5-66018E2F2975}" presName="compositeNode" presStyleCnt="0">
        <dgm:presLayoutVars>
          <dgm:bulletEnabled val="1"/>
        </dgm:presLayoutVars>
      </dgm:prSet>
      <dgm:spPr/>
    </dgm:pt>
    <dgm:pt modelId="{7ACDEAC5-2192-4303-8B20-373D41DF319C}" type="pres">
      <dgm:prSet presAssocID="{0C5A40E5-6DAF-4AEC-8BD5-66018E2F2975}" presName="bgRect" presStyleLbl="node1" presStyleIdx="0" presStyleCnt="4"/>
      <dgm:spPr/>
    </dgm:pt>
    <dgm:pt modelId="{417DBFCE-F15B-4231-A1E1-853C27ADC0AB}" type="pres">
      <dgm:prSet presAssocID="{0C5A40E5-6DAF-4AEC-8BD5-66018E2F2975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B99F9B84-D373-47E8-A668-357D7F3B51FE}" type="pres">
      <dgm:prSet presAssocID="{0C5A40E5-6DAF-4AEC-8BD5-66018E2F2975}" presName="childNode" presStyleLbl="node1" presStyleIdx="0" presStyleCnt="4">
        <dgm:presLayoutVars>
          <dgm:bulletEnabled val="1"/>
        </dgm:presLayoutVars>
      </dgm:prSet>
      <dgm:spPr/>
    </dgm:pt>
    <dgm:pt modelId="{BE843DFE-F4F3-4DE7-84FE-A337E716F3B6}" type="pres">
      <dgm:prSet presAssocID="{631A986B-9D3C-43B6-B798-10122419D65C}" presName="hSp" presStyleCnt="0"/>
      <dgm:spPr/>
    </dgm:pt>
    <dgm:pt modelId="{1AC532EE-901A-4052-9D9A-92EFBC19163F}" type="pres">
      <dgm:prSet presAssocID="{631A986B-9D3C-43B6-B798-10122419D65C}" presName="vProcSp" presStyleCnt="0"/>
      <dgm:spPr/>
    </dgm:pt>
    <dgm:pt modelId="{0AD137B1-11A2-49D4-A783-EA237799BBA6}" type="pres">
      <dgm:prSet presAssocID="{631A986B-9D3C-43B6-B798-10122419D65C}" presName="vSp1" presStyleCnt="0"/>
      <dgm:spPr/>
    </dgm:pt>
    <dgm:pt modelId="{10F84291-7F80-4934-AEC6-3753488F80DC}" type="pres">
      <dgm:prSet presAssocID="{631A986B-9D3C-43B6-B798-10122419D65C}" presName="simulatedConn" presStyleLbl="solidFgAcc1" presStyleIdx="0" presStyleCnt="3"/>
      <dgm:spPr/>
    </dgm:pt>
    <dgm:pt modelId="{CFEFC0B2-115A-40CE-9788-329A68595D5E}" type="pres">
      <dgm:prSet presAssocID="{631A986B-9D3C-43B6-B798-10122419D65C}" presName="vSp2" presStyleCnt="0"/>
      <dgm:spPr/>
    </dgm:pt>
    <dgm:pt modelId="{2888E215-0351-4051-AC11-352EFE2E5014}" type="pres">
      <dgm:prSet presAssocID="{631A986B-9D3C-43B6-B798-10122419D65C}" presName="sibTrans" presStyleCnt="0"/>
      <dgm:spPr/>
    </dgm:pt>
    <dgm:pt modelId="{7FD07957-6D48-4FEF-AED0-A46BF30E5703}" type="pres">
      <dgm:prSet presAssocID="{528FB57F-25FC-4706-9696-21CBD1F29C00}" presName="compositeNode" presStyleCnt="0">
        <dgm:presLayoutVars>
          <dgm:bulletEnabled val="1"/>
        </dgm:presLayoutVars>
      </dgm:prSet>
      <dgm:spPr/>
    </dgm:pt>
    <dgm:pt modelId="{E74ADDC6-549A-489E-B6F0-EDD55DD7F317}" type="pres">
      <dgm:prSet presAssocID="{528FB57F-25FC-4706-9696-21CBD1F29C00}" presName="bgRect" presStyleLbl="node1" presStyleIdx="1" presStyleCnt="4"/>
      <dgm:spPr/>
    </dgm:pt>
    <dgm:pt modelId="{E54BE73E-EB0D-478E-8ECE-11D3474545EF}" type="pres">
      <dgm:prSet presAssocID="{528FB57F-25FC-4706-9696-21CBD1F29C00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04E0C3B6-A383-42DA-BB98-AFFCA4F94DB0}" type="pres">
      <dgm:prSet presAssocID="{528FB57F-25FC-4706-9696-21CBD1F29C00}" presName="childNode" presStyleLbl="node1" presStyleIdx="1" presStyleCnt="4">
        <dgm:presLayoutVars>
          <dgm:bulletEnabled val="1"/>
        </dgm:presLayoutVars>
      </dgm:prSet>
      <dgm:spPr/>
    </dgm:pt>
    <dgm:pt modelId="{0A82E86E-4B5C-4937-9630-7BCE62042A04}" type="pres">
      <dgm:prSet presAssocID="{19300092-4D8A-4155-866C-0E619D67BA7A}" presName="hSp" presStyleCnt="0"/>
      <dgm:spPr/>
    </dgm:pt>
    <dgm:pt modelId="{84C39034-B5BB-44BD-A8E2-52B60341DAB6}" type="pres">
      <dgm:prSet presAssocID="{19300092-4D8A-4155-866C-0E619D67BA7A}" presName="vProcSp" presStyleCnt="0"/>
      <dgm:spPr/>
    </dgm:pt>
    <dgm:pt modelId="{5DFBEF4F-3D05-4F34-A3A1-14D661C2897E}" type="pres">
      <dgm:prSet presAssocID="{19300092-4D8A-4155-866C-0E619D67BA7A}" presName="vSp1" presStyleCnt="0"/>
      <dgm:spPr/>
    </dgm:pt>
    <dgm:pt modelId="{07ED7CBB-EFFB-4898-8B69-1438825B0348}" type="pres">
      <dgm:prSet presAssocID="{19300092-4D8A-4155-866C-0E619D67BA7A}" presName="simulatedConn" presStyleLbl="solidFgAcc1" presStyleIdx="1" presStyleCnt="3"/>
      <dgm:spPr/>
    </dgm:pt>
    <dgm:pt modelId="{81A8D410-D527-4BDE-A802-7BFDE907D960}" type="pres">
      <dgm:prSet presAssocID="{19300092-4D8A-4155-866C-0E619D67BA7A}" presName="vSp2" presStyleCnt="0"/>
      <dgm:spPr/>
    </dgm:pt>
    <dgm:pt modelId="{182FF9A5-DC64-4E16-B5C3-9BAABE4C6E3C}" type="pres">
      <dgm:prSet presAssocID="{19300092-4D8A-4155-866C-0E619D67BA7A}" presName="sibTrans" presStyleCnt="0"/>
      <dgm:spPr/>
    </dgm:pt>
    <dgm:pt modelId="{767003D9-C1EB-4091-A3BF-D9525E004648}" type="pres">
      <dgm:prSet presAssocID="{51477467-2FD9-40CC-9802-094B80FB1CDD}" presName="compositeNode" presStyleCnt="0">
        <dgm:presLayoutVars>
          <dgm:bulletEnabled val="1"/>
        </dgm:presLayoutVars>
      </dgm:prSet>
      <dgm:spPr/>
    </dgm:pt>
    <dgm:pt modelId="{2A2A6CD2-DE60-40F9-BB50-962CB3C38CC0}" type="pres">
      <dgm:prSet presAssocID="{51477467-2FD9-40CC-9802-094B80FB1CDD}" presName="bgRect" presStyleLbl="node1" presStyleIdx="2" presStyleCnt="4"/>
      <dgm:spPr/>
    </dgm:pt>
    <dgm:pt modelId="{661DC574-9B26-4B87-92D9-9E526195C60E}" type="pres">
      <dgm:prSet presAssocID="{51477467-2FD9-40CC-9802-094B80FB1CDD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53D4CD50-E172-45C5-8963-DD50070C2FBC}" type="pres">
      <dgm:prSet presAssocID="{51477467-2FD9-40CC-9802-094B80FB1CDD}" presName="childNode" presStyleLbl="node1" presStyleIdx="2" presStyleCnt="4">
        <dgm:presLayoutVars>
          <dgm:bulletEnabled val="1"/>
        </dgm:presLayoutVars>
      </dgm:prSet>
      <dgm:spPr/>
    </dgm:pt>
    <dgm:pt modelId="{8FB698EC-AF71-4940-8E7D-CC9BBA8F11AE}" type="pres">
      <dgm:prSet presAssocID="{90A066F7-55C0-45B4-8516-E44C3AEC5A72}" presName="hSp" presStyleCnt="0"/>
      <dgm:spPr/>
    </dgm:pt>
    <dgm:pt modelId="{1F777EFF-E58C-4238-8D10-AF0A57659E9F}" type="pres">
      <dgm:prSet presAssocID="{90A066F7-55C0-45B4-8516-E44C3AEC5A72}" presName="vProcSp" presStyleCnt="0"/>
      <dgm:spPr/>
    </dgm:pt>
    <dgm:pt modelId="{40C5A2D7-7645-4BDE-B951-4618B6D6ED9B}" type="pres">
      <dgm:prSet presAssocID="{90A066F7-55C0-45B4-8516-E44C3AEC5A72}" presName="vSp1" presStyleCnt="0"/>
      <dgm:spPr/>
    </dgm:pt>
    <dgm:pt modelId="{FBA629A5-40B0-45B2-9FB5-2D38FE3DDCAA}" type="pres">
      <dgm:prSet presAssocID="{90A066F7-55C0-45B4-8516-E44C3AEC5A72}" presName="simulatedConn" presStyleLbl="solidFgAcc1" presStyleIdx="2" presStyleCnt="3"/>
      <dgm:spPr/>
    </dgm:pt>
    <dgm:pt modelId="{FDE76EB2-D420-40E9-AB4B-22C45D2498AA}" type="pres">
      <dgm:prSet presAssocID="{90A066F7-55C0-45B4-8516-E44C3AEC5A72}" presName="vSp2" presStyleCnt="0"/>
      <dgm:spPr/>
    </dgm:pt>
    <dgm:pt modelId="{F22F2391-843A-433D-BDED-EDAC316FD8E3}" type="pres">
      <dgm:prSet presAssocID="{90A066F7-55C0-45B4-8516-E44C3AEC5A72}" presName="sibTrans" presStyleCnt="0"/>
      <dgm:spPr/>
    </dgm:pt>
    <dgm:pt modelId="{36577F4B-738F-4AC3-9F63-A6BC6B900F89}" type="pres">
      <dgm:prSet presAssocID="{F2466178-1AB3-49D6-AFB6-B1AE434ADD48}" presName="compositeNode" presStyleCnt="0">
        <dgm:presLayoutVars>
          <dgm:bulletEnabled val="1"/>
        </dgm:presLayoutVars>
      </dgm:prSet>
      <dgm:spPr/>
    </dgm:pt>
    <dgm:pt modelId="{F4605260-5CAE-44DF-AA8F-6777FA2FD817}" type="pres">
      <dgm:prSet presAssocID="{F2466178-1AB3-49D6-AFB6-B1AE434ADD48}" presName="bgRect" presStyleLbl="node1" presStyleIdx="3" presStyleCnt="4"/>
      <dgm:spPr/>
    </dgm:pt>
    <dgm:pt modelId="{6DD4DE8F-2661-4BA1-8750-8BBCF2415C9A}" type="pres">
      <dgm:prSet presAssocID="{F2466178-1AB3-49D6-AFB6-B1AE434ADD48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6F90C4A-A71A-47AA-84EB-24C0798FD17B}" type="pres">
      <dgm:prSet presAssocID="{F2466178-1AB3-49D6-AFB6-B1AE434ADD4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4B8DA03-AA86-4AD4-8978-1B2BF4A6163B}" type="presOf" srcId="{C352851B-01E4-42FD-B49A-FD85FB9D7F8D}" destId="{66F90C4A-A71A-47AA-84EB-24C0798FD17B}" srcOrd="0" destOrd="3" presId="urn:microsoft.com/office/officeart/2005/8/layout/hProcess7"/>
    <dgm:cxn modelId="{DCA55005-2FB6-4EBD-810E-1730C38BB3F3}" type="presOf" srcId="{F2466178-1AB3-49D6-AFB6-B1AE434ADD48}" destId="{F4605260-5CAE-44DF-AA8F-6777FA2FD817}" srcOrd="0" destOrd="0" presId="urn:microsoft.com/office/officeart/2005/8/layout/hProcess7"/>
    <dgm:cxn modelId="{7961FD05-AA8B-487C-A8C6-A20336C9253A}" srcId="{F2466178-1AB3-49D6-AFB6-B1AE434ADD48}" destId="{7BC4EA68-88A9-4AAF-B6E0-FD234CB225DC}" srcOrd="2" destOrd="0" parTransId="{8B35FF9D-2093-4CBF-B33D-43DE6121FF97}" sibTransId="{17DAFCA8-0981-4AC7-960E-7FE973EBB4F7}"/>
    <dgm:cxn modelId="{13D3230A-D936-4DD6-BF94-75469E960C96}" srcId="{F2466178-1AB3-49D6-AFB6-B1AE434ADD48}" destId="{C352851B-01E4-42FD-B49A-FD85FB9D7F8D}" srcOrd="3" destOrd="0" parTransId="{E5FE86ED-AA59-4620-AE8D-EC9559ABB2C4}" sibTransId="{887D08EC-CB11-4CBA-845B-BCB9F435DF16}"/>
    <dgm:cxn modelId="{ACA05812-3675-4125-B6BD-AEA8E7111AEF}" type="presOf" srcId="{B9B516C1-669E-47C3-ABF2-2FC2E718A9F8}" destId="{04E0C3B6-A383-42DA-BB98-AFFCA4F94DB0}" srcOrd="0" destOrd="1" presId="urn:microsoft.com/office/officeart/2005/8/layout/hProcess7"/>
    <dgm:cxn modelId="{BF52E414-967D-4ECA-A573-B3975FFDF832}" srcId="{528FB57F-25FC-4706-9696-21CBD1F29C00}" destId="{35221750-41AA-4861-AB8B-EF182CFB0335}" srcOrd="2" destOrd="0" parTransId="{EC8BD293-30F2-4FCB-AD17-EEE193D4DB23}" sibTransId="{A0092000-9E25-4291-93E6-EB01B7DB9CE6}"/>
    <dgm:cxn modelId="{7A576B16-82E0-4084-99D4-B838C61AD471}" srcId="{0C5A40E5-6DAF-4AEC-8BD5-66018E2F2975}" destId="{176196C5-9236-49C4-A1CA-5C215A720FDA}" srcOrd="2" destOrd="0" parTransId="{EAAA7224-35A4-4F4E-8F59-8DB1B87F9C6D}" sibTransId="{7F1F6CA2-0B8C-4A30-A72B-64C0D96B4FC6}"/>
    <dgm:cxn modelId="{92605416-5EC2-4299-95FB-021ADD62D6D8}" srcId="{51477467-2FD9-40CC-9802-094B80FB1CDD}" destId="{39F9E08B-F0C3-44CB-B8E1-83B891339A05}" srcOrd="0" destOrd="0" parTransId="{E2F44163-09AE-44EF-9DB9-EA45E727FEED}" sibTransId="{FA12CFC3-7B76-4F99-8B7A-3DFE3076FB45}"/>
    <dgm:cxn modelId="{4073381E-72EC-47CA-8AF8-2ACF5BB4600A}" srcId="{51477467-2FD9-40CC-9802-094B80FB1CDD}" destId="{A0CCB901-F3C3-44D8-9E49-86B28FD344F5}" srcOrd="1" destOrd="0" parTransId="{559BDBA1-036C-4E96-92D3-569554282FB0}" sibTransId="{9AE88A47-A733-43C2-B23A-EB9826A293FE}"/>
    <dgm:cxn modelId="{EB3BB721-930D-45A3-BE5F-9A61FAA421BC}" type="presOf" srcId="{7F69F028-59AE-4CC9-9BA6-1B3A85005727}" destId="{B99F9B84-D373-47E8-A668-357D7F3B51FE}" srcOrd="0" destOrd="0" presId="urn:microsoft.com/office/officeart/2005/8/layout/hProcess7"/>
    <dgm:cxn modelId="{46FE5722-8136-4EA2-92B9-8F86E23BBFB5}" srcId="{8E6D1F54-4615-4D4B-B6BF-9ADC9DFC5B22}" destId="{F2466178-1AB3-49D6-AFB6-B1AE434ADD48}" srcOrd="3" destOrd="0" parTransId="{11471F0F-77A3-4C36-8574-E1B32DE150BB}" sibTransId="{B22274E2-37F4-4055-BFFF-DB4F4496B1C4}"/>
    <dgm:cxn modelId="{B882A122-EB99-41CB-B3A6-3FCAF6ADE82E}" type="presOf" srcId="{73D7FCB4-1E8A-41B6-9B26-9676AA10141D}" destId="{53D4CD50-E172-45C5-8963-DD50070C2FBC}" srcOrd="0" destOrd="2" presId="urn:microsoft.com/office/officeart/2005/8/layout/hProcess7"/>
    <dgm:cxn modelId="{7C9B3A25-397B-4DD9-B75F-9D93D555FBB1}" type="presOf" srcId="{51477467-2FD9-40CC-9802-094B80FB1CDD}" destId="{661DC574-9B26-4B87-92D9-9E526195C60E}" srcOrd="1" destOrd="0" presId="urn:microsoft.com/office/officeart/2005/8/layout/hProcess7"/>
    <dgm:cxn modelId="{1A2D282A-6083-4C90-89D3-5793914589BD}" type="presOf" srcId="{7BC4EA68-88A9-4AAF-B6E0-FD234CB225DC}" destId="{66F90C4A-A71A-47AA-84EB-24C0798FD17B}" srcOrd="0" destOrd="2" presId="urn:microsoft.com/office/officeart/2005/8/layout/hProcess7"/>
    <dgm:cxn modelId="{502D8B33-6B58-4DAF-8712-94A387C51FEA}" type="presOf" srcId="{0C5A40E5-6DAF-4AEC-8BD5-66018E2F2975}" destId="{7ACDEAC5-2192-4303-8B20-373D41DF319C}" srcOrd="0" destOrd="0" presId="urn:microsoft.com/office/officeart/2005/8/layout/hProcess7"/>
    <dgm:cxn modelId="{842A0234-90F9-4731-913C-071D0A658307}" type="presOf" srcId="{865DC652-377E-4F1C-A0C3-A57594D8CF02}" destId="{04E0C3B6-A383-42DA-BB98-AFFCA4F94DB0}" srcOrd="0" destOrd="3" presId="urn:microsoft.com/office/officeart/2005/8/layout/hProcess7"/>
    <dgm:cxn modelId="{AB4A5436-7F62-45F1-9F15-276CA22CD44A}" type="presOf" srcId="{E49DD7B0-B9B9-466D-A662-798EE993C3B2}" destId="{66F90C4A-A71A-47AA-84EB-24C0798FD17B}" srcOrd="0" destOrd="0" presId="urn:microsoft.com/office/officeart/2005/8/layout/hProcess7"/>
    <dgm:cxn modelId="{CFF8A536-1076-4811-BDC6-CEA459D1754C}" srcId="{528FB57F-25FC-4706-9696-21CBD1F29C00}" destId="{B9B516C1-669E-47C3-ABF2-2FC2E718A9F8}" srcOrd="1" destOrd="0" parTransId="{97152972-CD58-41C4-BDDE-A0AC6FF1F33F}" sibTransId="{115C2642-C5DC-455D-A6D8-8EB8182534D9}"/>
    <dgm:cxn modelId="{1C07833B-692C-4E77-B4EE-22F931CF0799}" srcId="{F2466178-1AB3-49D6-AFB6-B1AE434ADD48}" destId="{E49DD7B0-B9B9-466D-A662-798EE993C3B2}" srcOrd="0" destOrd="0" parTransId="{3BB514D0-974A-4E96-850A-08B46EE2A22C}" sibTransId="{FA5CC272-6F86-421F-8D4C-94C10B78707A}"/>
    <dgm:cxn modelId="{2B359A3C-8B39-4005-BA21-C838664E036D}" srcId="{8E6D1F54-4615-4D4B-B6BF-9ADC9DFC5B22}" destId="{528FB57F-25FC-4706-9696-21CBD1F29C00}" srcOrd="1" destOrd="0" parTransId="{FB812361-EAE8-42F6-B6C8-0E80D4ED2397}" sibTransId="{19300092-4D8A-4155-866C-0E619D67BA7A}"/>
    <dgm:cxn modelId="{B2F95A5B-31FE-498C-BD64-11004476A8BD}" srcId="{0C5A40E5-6DAF-4AEC-8BD5-66018E2F2975}" destId="{B9117679-C3C8-457F-9BB5-E234DF1260DD}" srcOrd="1" destOrd="0" parTransId="{95328DCE-C9C9-4CD2-8E96-02BC51A1A7B3}" sibTransId="{A23330C8-7C12-4F5A-9D3C-0372A4A59BDB}"/>
    <dgm:cxn modelId="{B5249A65-A2B4-4921-995B-FF1D4380749A}" type="presOf" srcId="{51477467-2FD9-40CC-9802-094B80FB1CDD}" destId="{2A2A6CD2-DE60-40F9-BB50-962CB3C38CC0}" srcOrd="0" destOrd="0" presId="urn:microsoft.com/office/officeart/2005/8/layout/hProcess7"/>
    <dgm:cxn modelId="{3910086C-5CF5-4282-9489-EB0217612364}" srcId="{0C5A40E5-6DAF-4AEC-8BD5-66018E2F2975}" destId="{84EB6426-6D48-482A-B16F-EC7C5049AE76}" srcOrd="3" destOrd="0" parTransId="{4397C9D0-9C27-4171-8BE1-463BCA565701}" sibTransId="{2DDEF1DF-14D8-46D2-B613-3168AB51F48C}"/>
    <dgm:cxn modelId="{0DDE096D-C012-4A45-A533-B94857DA0B48}" type="presOf" srcId="{793594C8-DE85-42D4-AC94-EFE8D061DE04}" destId="{53D4CD50-E172-45C5-8963-DD50070C2FBC}" srcOrd="0" destOrd="3" presId="urn:microsoft.com/office/officeart/2005/8/layout/hProcess7"/>
    <dgm:cxn modelId="{1864DE50-EC67-4308-9335-2437032BA019}" type="presOf" srcId="{8E6D1F54-4615-4D4B-B6BF-9ADC9DFC5B22}" destId="{B78C089C-9E93-4A36-A124-04CFB9ABD8C6}" srcOrd="0" destOrd="0" presId="urn:microsoft.com/office/officeart/2005/8/layout/hProcess7"/>
    <dgm:cxn modelId="{3CEF4952-AC40-4BA4-9F47-DD9970330836}" srcId="{51477467-2FD9-40CC-9802-094B80FB1CDD}" destId="{793594C8-DE85-42D4-AC94-EFE8D061DE04}" srcOrd="3" destOrd="0" parTransId="{1E1C6B8D-F782-43FD-A409-CB6D1A11B56E}" sibTransId="{1C02B13B-A4D3-4623-9951-58E6E1AB107A}"/>
    <dgm:cxn modelId="{50B7F376-2814-44FC-8784-9692A598288A}" srcId="{8E6D1F54-4615-4D4B-B6BF-9ADC9DFC5B22}" destId="{0C5A40E5-6DAF-4AEC-8BD5-66018E2F2975}" srcOrd="0" destOrd="0" parTransId="{93E6A234-C858-4C64-A716-571C46B50CD6}" sibTransId="{631A986B-9D3C-43B6-B798-10122419D65C}"/>
    <dgm:cxn modelId="{BD97BB57-732D-4DC4-B8D8-5B1D234E0C79}" type="presOf" srcId="{F2466178-1AB3-49D6-AFB6-B1AE434ADD48}" destId="{6DD4DE8F-2661-4BA1-8750-8BBCF2415C9A}" srcOrd="1" destOrd="0" presId="urn:microsoft.com/office/officeart/2005/8/layout/hProcess7"/>
    <dgm:cxn modelId="{67BE0685-718E-4DDE-9D58-DE8C61E19C88}" type="presOf" srcId="{A0CCB901-F3C3-44D8-9E49-86B28FD344F5}" destId="{53D4CD50-E172-45C5-8963-DD50070C2FBC}" srcOrd="0" destOrd="1" presId="urn:microsoft.com/office/officeart/2005/8/layout/hProcess7"/>
    <dgm:cxn modelId="{B6363587-589E-4989-ACF1-EFD4F22F99A1}" type="presOf" srcId="{DF07B743-6F6E-42B2-A3DA-207C6A9FCD13}" destId="{04E0C3B6-A383-42DA-BB98-AFFCA4F94DB0}" srcOrd="0" destOrd="0" presId="urn:microsoft.com/office/officeart/2005/8/layout/hProcess7"/>
    <dgm:cxn modelId="{5D6C3488-9629-4B89-85BE-6FE930637A70}" srcId="{8E6D1F54-4615-4D4B-B6BF-9ADC9DFC5B22}" destId="{51477467-2FD9-40CC-9802-094B80FB1CDD}" srcOrd="2" destOrd="0" parTransId="{623632AA-A7F4-4DC0-8942-B1D701BDDFAA}" sibTransId="{90A066F7-55C0-45B4-8516-E44C3AEC5A72}"/>
    <dgm:cxn modelId="{25699789-E7F2-423E-90D1-4526FD2C28C7}" srcId="{F2466178-1AB3-49D6-AFB6-B1AE434ADD48}" destId="{1F42CEE8-EC20-4F67-AC68-CD4782A60DBC}" srcOrd="1" destOrd="0" parTransId="{1CD4DDCE-A1D8-4664-9C00-43C2F55D0ADC}" sibTransId="{99FA3EF1-748D-4BEC-BEBF-550516266587}"/>
    <dgm:cxn modelId="{0612BB8F-93B6-4DE0-BE59-334A437B331A}" type="presOf" srcId="{0C5A40E5-6DAF-4AEC-8BD5-66018E2F2975}" destId="{417DBFCE-F15B-4231-A1E1-853C27ADC0AB}" srcOrd="1" destOrd="0" presId="urn:microsoft.com/office/officeart/2005/8/layout/hProcess7"/>
    <dgm:cxn modelId="{1A6B649A-7A78-431A-85B2-65EAF668D16A}" type="presOf" srcId="{39F9E08B-F0C3-44CB-B8E1-83B891339A05}" destId="{53D4CD50-E172-45C5-8963-DD50070C2FBC}" srcOrd="0" destOrd="0" presId="urn:microsoft.com/office/officeart/2005/8/layout/hProcess7"/>
    <dgm:cxn modelId="{572BEAAE-D811-4FF2-8D87-6E26BCFB5FD8}" type="presOf" srcId="{176196C5-9236-49C4-A1CA-5C215A720FDA}" destId="{B99F9B84-D373-47E8-A668-357D7F3B51FE}" srcOrd="0" destOrd="2" presId="urn:microsoft.com/office/officeart/2005/8/layout/hProcess7"/>
    <dgm:cxn modelId="{47D997B0-59DC-4DE2-9F6E-D3332F3006CB}" srcId="{528FB57F-25FC-4706-9696-21CBD1F29C00}" destId="{DF07B743-6F6E-42B2-A3DA-207C6A9FCD13}" srcOrd="0" destOrd="0" parTransId="{B0226C36-2E21-45AB-B913-E0CCE17645BB}" sibTransId="{E6316BA4-F98E-408E-A4D5-D8907BD0C010}"/>
    <dgm:cxn modelId="{621FDBB1-B1A9-4CB4-8D42-7078BCEF68CB}" type="presOf" srcId="{1F42CEE8-EC20-4F67-AC68-CD4782A60DBC}" destId="{66F90C4A-A71A-47AA-84EB-24C0798FD17B}" srcOrd="0" destOrd="1" presId="urn:microsoft.com/office/officeart/2005/8/layout/hProcess7"/>
    <dgm:cxn modelId="{DBDC5DB4-3369-4B6A-A143-E8BB7A79C3AF}" srcId="{0C5A40E5-6DAF-4AEC-8BD5-66018E2F2975}" destId="{7F69F028-59AE-4CC9-9BA6-1B3A85005727}" srcOrd="0" destOrd="0" parTransId="{61E883C1-B47D-4C45-93DF-31622BC1AF00}" sibTransId="{3EC69F38-3AFE-4702-AD8D-9616D27FE433}"/>
    <dgm:cxn modelId="{5D7372BC-9C1B-48FB-8058-C4609F21C86C}" srcId="{51477467-2FD9-40CC-9802-094B80FB1CDD}" destId="{73D7FCB4-1E8A-41B6-9B26-9676AA10141D}" srcOrd="2" destOrd="0" parTransId="{FE249EDA-6007-4A5C-AD5F-148BD3F68B96}" sibTransId="{A2ABB2FD-0013-4719-8DBA-5038AEB251E6}"/>
    <dgm:cxn modelId="{ADEB82CB-F2C6-400B-8D4A-8CE1A058BA25}" type="presOf" srcId="{84EB6426-6D48-482A-B16F-EC7C5049AE76}" destId="{B99F9B84-D373-47E8-A668-357D7F3B51FE}" srcOrd="0" destOrd="3" presId="urn:microsoft.com/office/officeart/2005/8/layout/hProcess7"/>
    <dgm:cxn modelId="{C54431D8-2DDE-48BB-8282-16AABB3045A9}" type="presOf" srcId="{35221750-41AA-4861-AB8B-EF182CFB0335}" destId="{04E0C3B6-A383-42DA-BB98-AFFCA4F94DB0}" srcOrd="0" destOrd="2" presId="urn:microsoft.com/office/officeart/2005/8/layout/hProcess7"/>
    <dgm:cxn modelId="{135970DF-63AA-4833-8C6E-A9360DC5F2E9}" type="presOf" srcId="{B9117679-C3C8-457F-9BB5-E234DF1260DD}" destId="{B99F9B84-D373-47E8-A668-357D7F3B51FE}" srcOrd="0" destOrd="1" presId="urn:microsoft.com/office/officeart/2005/8/layout/hProcess7"/>
    <dgm:cxn modelId="{8BFAB8ED-3FF2-475E-9F45-ACB5707DC82C}" type="presOf" srcId="{528FB57F-25FC-4706-9696-21CBD1F29C00}" destId="{E74ADDC6-549A-489E-B6F0-EDD55DD7F317}" srcOrd="0" destOrd="0" presId="urn:microsoft.com/office/officeart/2005/8/layout/hProcess7"/>
    <dgm:cxn modelId="{388EAEEE-1D43-4002-A848-A5905F9CCD5B}" srcId="{528FB57F-25FC-4706-9696-21CBD1F29C00}" destId="{865DC652-377E-4F1C-A0C3-A57594D8CF02}" srcOrd="3" destOrd="0" parTransId="{29D353D5-77F5-4F4A-8BAA-4A7E33F0126E}" sibTransId="{A7E76883-F2F2-45E2-9ECB-F260AD2BB634}"/>
    <dgm:cxn modelId="{CBE9E8FD-718F-44BF-9B46-7E8BEF7D3F27}" type="presOf" srcId="{528FB57F-25FC-4706-9696-21CBD1F29C00}" destId="{E54BE73E-EB0D-478E-8ECE-11D3474545EF}" srcOrd="1" destOrd="0" presId="urn:microsoft.com/office/officeart/2005/8/layout/hProcess7"/>
    <dgm:cxn modelId="{1284CCBE-7CA6-4C33-A733-7B76103193A1}" type="presParOf" srcId="{B78C089C-9E93-4A36-A124-04CFB9ABD8C6}" destId="{C1185A5A-8E06-41BF-99C3-F938502C733F}" srcOrd="0" destOrd="0" presId="urn:microsoft.com/office/officeart/2005/8/layout/hProcess7"/>
    <dgm:cxn modelId="{C62C01FB-58A3-48C1-9FAF-0B7B49985B72}" type="presParOf" srcId="{C1185A5A-8E06-41BF-99C3-F938502C733F}" destId="{7ACDEAC5-2192-4303-8B20-373D41DF319C}" srcOrd="0" destOrd="0" presId="urn:microsoft.com/office/officeart/2005/8/layout/hProcess7"/>
    <dgm:cxn modelId="{7D4FEFB1-1160-4155-959D-99429FB517D0}" type="presParOf" srcId="{C1185A5A-8E06-41BF-99C3-F938502C733F}" destId="{417DBFCE-F15B-4231-A1E1-853C27ADC0AB}" srcOrd="1" destOrd="0" presId="urn:microsoft.com/office/officeart/2005/8/layout/hProcess7"/>
    <dgm:cxn modelId="{31573AC1-DA29-4FBC-86C6-D536002C3E8D}" type="presParOf" srcId="{C1185A5A-8E06-41BF-99C3-F938502C733F}" destId="{B99F9B84-D373-47E8-A668-357D7F3B51FE}" srcOrd="2" destOrd="0" presId="urn:microsoft.com/office/officeart/2005/8/layout/hProcess7"/>
    <dgm:cxn modelId="{864BD56B-9215-4FE6-8422-E8B773BDA124}" type="presParOf" srcId="{B78C089C-9E93-4A36-A124-04CFB9ABD8C6}" destId="{BE843DFE-F4F3-4DE7-84FE-A337E716F3B6}" srcOrd="1" destOrd="0" presId="urn:microsoft.com/office/officeart/2005/8/layout/hProcess7"/>
    <dgm:cxn modelId="{45D5067E-3FB1-4B14-99A2-76085D39DBC0}" type="presParOf" srcId="{B78C089C-9E93-4A36-A124-04CFB9ABD8C6}" destId="{1AC532EE-901A-4052-9D9A-92EFBC19163F}" srcOrd="2" destOrd="0" presId="urn:microsoft.com/office/officeart/2005/8/layout/hProcess7"/>
    <dgm:cxn modelId="{4DB674F3-B657-43BF-97F4-87D6EA4B05CF}" type="presParOf" srcId="{1AC532EE-901A-4052-9D9A-92EFBC19163F}" destId="{0AD137B1-11A2-49D4-A783-EA237799BBA6}" srcOrd="0" destOrd="0" presId="urn:microsoft.com/office/officeart/2005/8/layout/hProcess7"/>
    <dgm:cxn modelId="{9D5EA231-71D3-4482-AC57-A03584763282}" type="presParOf" srcId="{1AC532EE-901A-4052-9D9A-92EFBC19163F}" destId="{10F84291-7F80-4934-AEC6-3753488F80DC}" srcOrd="1" destOrd="0" presId="urn:microsoft.com/office/officeart/2005/8/layout/hProcess7"/>
    <dgm:cxn modelId="{A45325C8-6BC9-4E75-8686-38C87814AE4D}" type="presParOf" srcId="{1AC532EE-901A-4052-9D9A-92EFBC19163F}" destId="{CFEFC0B2-115A-40CE-9788-329A68595D5E}" srcOrd="2" destOrd="0" presId="urn:microsoft.com/office/officeart/2005/8/layout/hProcess7"/>
    <dgm:cxn modelId="{6DE8655D-5AFC-4915-B244-0495984E482F}" type="presParOf" srcId="{B78C089C-9E93-4A36-A124-04CFB9ABD8C6}" destId="{2888E215-0351-4051-AC11-352EFE2E5014}" srcOrd="3" destOrd="0" presId="urn:microsoft.com/office/officeart/2005/8/layout/hProcess7"/>
    <dgm:cxn modelId="{9AD05976-8BC3-405D-9C76-6298C77251CD}" type="presParOf" srcId="{B78C089C-9E93-4A36-A124-04CFB9ABD8C6}" destId="{7FD07957-6D48-4FEF-AED0-A46BF30E5703}" srcOrd="4" destOrd="0" presId="urn:microsoft.com/office/officeart/2005/8/layout/hProcess7"/>
    <dgm:cxn modelId="{4A4B110F-DF1D-46CB-A9B8-5D4969BB6E95}" type="presParOf" srcId="{7FD07957-6D48-4FEF-AED0-A46BF30E5703}" destId="{E74ADDC6-549A-489E-B6F0-EDD55DD7F317}" srcOrd="0" destOrd="0" presId="urn:microsoft.com/office/officeart/2005/8/layout/hProcess7"/>
    <dgm:cxn modelId="{E03E026E-271B-4C3F-BB82-BDC53613D505}" type="presParOf" srcId="{7FD07957-6D48-4FEF-AED0-A46BF30E5703}" destId="{E54BE73E-EB0D-478E-8ECE-11D3474545EF}" srcOrd="1" destOrd="0" presId="urn:microsoft.com/office/officeart/2005/8/layout/hProcess7"/>
    <dgm:cxn modelId="{41524EBA-0D06-4410-920C-E1C946766BC7}" type="presParOf" srcId="{7FD07957-6D48-4FEF-AED0-A46BF30E5703}" destId="{04E0C3B6-A383-42DA-BB98-AFFCA4F94DB0}" srcOrd="2" destOrd="0" presId="urn:microsoft.com/office/officeart/2005/8/layout/hProcess7"/>
    <dgm:cxn modelId="{625E6460-517A-4626-B9F3-994904222EA1}" type="presParOf" srcId="{B78C089C-9E93-4A36-A124-04CFB9ABD8C6}" destId="{0A82E86E-4B5C-4937-9630-7BCE62042A04}" srcOrd="5" destOrd="0" presId="urn:microsoft.com/office/officeart/2005/8/layout/hProcess7"/>
    <dgm:cxn modelId="{98499CB9-4AB2-4ED6-BE2E-57A91A26DCA3}" type="presParOf" srcId="{B78C089C-9E93-4A36-A124-04CFB9ABD8C6}" destId="{84C39034-B5BB-44BD-A8E2-52B60341DAB6}" srcOrd="6" destOrd="0" presId="urn:microsoft.com/office/officeart/2005/8/layout/hProcess7"/>
    <dgm:cxn modelId="{A3B979EE-020F-4F86-94C6-582186BA8BAA}" type="presParOf" srcId="{84C39034-B5BB-44BD-A8E2-52B60341DAB6}" destId="{5DFBEF4F-3D05-4F34-A3A1-14D661C2897E}" srcOrd="0" destOrd="0" presId="urn:microsoft.com/office/officeart/2005/8/layout/hProcess7"/>
    <dgm:cxn modelId="{53CAE736-AFA2-44B4-8EFD-668581D98989}" type="presParOf" srcId="{84C39034-B5BB-44BD-A8E2-52B60341DAB6}" destId="{07ED7CBB-EFFB-4898-8B69-1438825B0348}" srcOrd="1" destOrd="0" presId="urn:microsoft.com/office/officeart/2005/8/layout/hProcess7"/>
    <dgm:cxn modelId="{46B9CFD5-2974-4CBA-9046-03516EBB788D}" type="presParOf" srcId="{84C39034-B5BB-44BD-A8E2-52B60341DAB6}" destId="{81A8D410-D527-4BDE-A802-7BFDE907D960}" srcOrd="2" destOrd="0" presId="urn:microsoft.com/office/officeart/2005/8/layout/hProcess7"/>
    <dgm:cxn modelId="{B9548495-26D7-424B-A0D0-DE413EB84D62}" type="presParOf" srcId="{B78C089C-9E93-4A36-A124-04CFB9ABD8C6}" destId="{182FF9A5-DC64-4E16-B5C3-9BAABE4C6E3C}" srcOrd="7" destOrd="0" presId="urn:microsoft.com/office/officeart/2005/8/layout/hProcess7"/>
    <dgm:cxn modelId="{040B562F-BA7F-4593-82C6-A9B99255384E}" type="presParOf" srcId="{B78C089C-9E93-4A36-A124-04CFB9ABD8C6}" destId="{767003D9-C1EB-4091-A3BF-D9525E004648}" srcOrd="8" destOrd="0" presId="urn:microsoft.com/office/officeart/2005/8/layout/hProcess7"/>
    <dgm:cxn modelId="{E6760D05-128F-4F15-87BF-F431DF0C07F9}" type="presParOf" srcId="{767003D9-C1EB-4091-A3BF-D9525E004648}" destId="{2A2A6CD2-DE60-40F9-BB50-962CB3C38CC0}" srcOrd="0" destOrd="0" presId="urn:microsoft.com/office/officeart/2005/8/layout/hProcess7"/>
    <dgm:cxn modelId="{690260AD-2277-4DB2-A861-3AF51B4B9F9B}" type="presParOf" srcId="{767003D9-C1EB-4091-A3BF-D9525E004648}" destId="{661DC574-9B26-4B87-92D9-9E526195C60E}" srcOrd="1" destOrd="0" presId="urn:microsoft.com/office/officeart/2005/8/layout/hProcess7"/>
    <dgm:cxn modelId="{39DD57DE-AAC6-4FC4-9E1C-526003AFF3AB}" type="presParOf" srcId="{767003D9-C1EB-4091-A3BF-D9525E004648}" destId="{53D4CD50-E172-45C5-8963-DD50070C2FBC}" srcOrd="2" destOrd="0" presId="urn:microsoft.com/office/officeart/2005/8/layout/hProcess7"/>
    <dgm:cxn modelId="{FEE2BDF0-A091-4287-926E-8BC125BC5882}" type="presParOf" srcId="{B78C089C-9E93-4A36-A124-04CFB9ABD8C6}" destId="{8FB698EC-AF71-4940-8E7D-CC9BBA8F11AE}" srcOrd="9" destOrd="0" presId="urn:microsoft.com/office/officeart/2005/8/layout/hProcess7"/>
    <dgm:cxn modelId="{AEABE84A-7A46-4B1A-BC5C-2DC572591A50}" type="presParOf" srcId="{B78C089C-9E93-4A36-A124-04CFB9ABD8C6}" destId="{1F777EFF-E58C-4238-8D10-AF0A57659E9F}" srcOrd="10" destOrd="0" presId="urn:microsoft.com/office/officeart/2005/8/layout/hProcess7"/>
    <dgm:cxn modelId="{A4B716A7-E171-47D9-ADC0-92D68D5CA69D}" type="presParOf" srcId="{1F777EFF-E58C-4238-8D10-AF0A57659E9F}" destId="{40C5A2D7-7645-4BDE-B951-4618B6D6ED9B}" srcOrd="0" destOrd="0" presId="urn:microsoft.com/office/officeart/2005/8/layout/hProcess7"/>
    <dgm:cxn modelId="{8BA4E653-E4B4-4F3E-A73A-838BB67FDA24}" type="presParOf" srcId="{1F777EFF-E58C-4238-8D10-AF0A57659E9F}" destId="{FBA629A5-40B0-45B2-9FB5-2D38FE3DDCAA}" srcOrd="1" destOrd="0" presId="urn:microsoft.com/office/officeart/2005/8/layout/hProcess7"/>
    <dgm:cxn modelId="{64196196-11D1-40C7-A7CF-D8CF16567147}" type="presParOf" srcId="{1F777EFF-E58C-4238-8D10-AF0A57659E9F}" destId="{FDE76EB2-D420-40E9-AB4B-22C45D2498AA}" srcOrd="2" destOrd="0" presId="urn:microsoft.com/office/officeart/2005/8/layout/hProcess7"/>
    <dgm:cxn modelId="{E127EC1E-D32F-4E2F-9004-F9C620948F1B}" type="presParOf" srcId="{B78C089C-9E93-4A36-A124-04CFB9ABD8C6}" destId="{F22F2391-843A-433D-BDED-EDAC316FD8E3}" srcOrd="11" destOrd="0" presId="urn:microsoft.com/office/officeart/2005/8/layout/hProcess7"/>
    <dgm:cxn modelId="{8898E18F-E71C-4A05-B4B7-83E405D0EA4A}" type="presParOf" srcId="{B78C089C-9E93-4A36-A124-04CFB9ABD8C6}" destId="{36577F4B-738F-4AC3-9F63-A6BC6B900F89}" srcOrd="12" destOrd="0" presId="urn:microsoft.com/office/officeart/2005/8/layout/hProcess7"/>
    <dgm:cxn modelId="{E5C07AD4-FD5C-4293-A9E6-0A93408B38B9}" type="presParOf" srcId="{36577F4B-738F-4AC3-9F63-A6BC6B900F89}" destId="{F4605260-5CAE-44DF-AA8F-6777FA2FD817}" srcOrd="0" destOrd="0" presId="urn:microsoft.com/office/officeart/2005/8/layout/hProcess7"/>
    <dgm:cxn modelId="{5E5A2D96-212E-4D79-86DD-3553F0C99C4D}" type="presParOf" srcId="{36577F4B-738F-4AC3-9F63-A6BC6B900F89}" destId="{6DD4DE8F-2661-4BA1-8750-8BBCF2415C9A}" srcOrd="1" destOrd="0" presId="urn:microsoft.com/office/officeart/2005/8/layout/hProcess7"/>
    <dgm:cxn modelId="{AB762831-38E8-4994-9DBC-9E0B5E2BF34C}" type="presParOf" srcId="{36577F4B-738F-4AC3-9F63-A6BC6B900F89}" destId="{66F90C4A-A71A-47AA-84EB-24C0798FD17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EB5F50-C4EA-4C3A-A3E2-C18DF5ED4F6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864ACEA-C54E-4B8C-833C-F4900E43B6C8}">
      <dgm:prSet phldrT="[Text]"/>
      <dgm:spPr/>
      <dgm:t>
        <a:bodyPr/>
        <a:lstStyle/>
        <a:p>
          <a:r>
            <a:rPr lang="de-DE" dirty="0"/>
            <a:t>2020</a:t>
          </a:r>
        </a:p>
      </dgm:t>
    </dgm:pt>
    <dgm:pt modelId="{A5CD81FA-BE9F-4AAE-9568-47D2F4DB3FEE}" type="parTrans" cxnId="{FF0E28E4-BB8F-4AE9-BF32-1D8FD079FAD9}">
      <dgm:prSet/>
      <dgm:spPr/>
      <dgm:t>
        <a:bodyPr/>
        <a:lstStyle/>
        <a:p>
          <a:endParaRPr lang="de-DE"/>
        </a:p>
      </dgm:t>
    </dgm:pt>
    <dgm:pt modelId="{93061783-A718-4EB6-9437-79D6864125BD}" type="sibTrans" cxnId="{FF0E28E4-BB8F-4AE9-BF32-1D8FD079FAD9}">
      <dgm:prSet/>
      <dgm:spPr/>
      <dgm:t>
        <a:bodyPr/>
        <a:lstStyle/>
        <a:p>
          <a:endParaRPr lang="de-DE"/>
        </a:p>
      </dgm:t>
    </dgm:pt>
    <dgm:pt modelId="{F5748723-7F2C-48BA-8E5E-13C079D53717}">
      <dgm:prSet phldrT="[Text]"/>
      <dgm:spPr/>
      <dgm:t>
        <a:bodyPr/>
        <a:lstStyle/>
        <a:p>
          <a:pPr algn="r"/>
          <a:r>
            <a:rPr lang="de-DE" dirty="0"/>
            <a:t>7.953,-€</a:t>
          </a:r>
        </a:p>
      </dgm:t>
    </dgm:pt>
    <dgm:pt modelId="{F257734C-A12B-4704-8364-E546B95925BC}" type="parTrans" cxnId="{C20F48FE-5D6D-46E9-A8A6-A458EAF141F3}">
      <dgm:prSet/>
      <dgm:spPr/>
      <dgm:t>
        <a:bodyPr/>
        <a:lstStyle/>
        <a:p>
          <a:endParaRPr lang="de-DE"/>
        </a:p>
      </dgm:t>
    </dgm:pt>
    <dgm:pt modelId="{C8695392-C0F6-493A-800C-8A5F1C992A58}" type="sibTrans" cxnId="{C20F48FE-5D6D-46E9-A8A6-A458EAF141F3}">
      <dgm:prSet/>
      <dgm:spPr/>
      <dgm:t>
        <a:bodyPr/>
        <a:lstStyle/>
        <a:p>
          <a:endParaRPr lang="de-DE"/>
        </a:p>
      </dgm:t>
    </dgm:pt>
    <dgm:pt modelId="{AA83543E-89DB-4461-A4A0-5B70EA25FD50}">
      <dgm:prSet phldrT="[Text]"/>
      <dgm:spPr/>
      <dgm:t>
        <a:bodyPr/>
        <a:lstStyle/>
        <a:p>
          <a:r>
            <a:rPr lang="de-DE" dirty="0"/>
            <a:t>2021</a:t>
          </a:r>
        </a:p>
      </dgm:t>
    </dgm:pt>
    <dgm:pt modelId="{B422FF80-6C4A-4099-90D5-0CBBBC3CF13A}" type="parTrans" cxnId="{97B69D38-6BB5-403E-B74E-404ACFD317B2}">
      <dgm:prSet/>
      <dgm:spPr/>
      <dgm:t>
        <a:bodyPr/>
        <a:lstStyle/>
        <a:p>
          <a:endParaRPr lang="de-DE"/>
        </a:p>
      </dgm:t>
    </dgm:pt>
    <dgm:pt modelId="{904C8B6F-1C14-47F7-A196-2DA149E3FBD3}" type="sibTrans" cxnId="{97B69D38-6BB5-403E-B74E-404ACFD317B2}">
      <dgm:prSet/>
      <dgm:spPr/>
      <dgm:t>
        <a:bodyPr/>
        <a:lstStyle/>
        <a:p>
          <a:endParaRPr lang="de-DE"/>
        </a:p>
      </dgm:t>
    </dgm:pt>
    <dgm:pt modelId="{0716C3E2-2025-4078-BD27-194E90976257}">
      <dgm:prSet phldrT="[Text]"/>
      <dgm:spPr/>
      <dgm:t>
        <a:bodyPr/>
        <a:lstStyle/>
        <a:p>
          <a:pPr algn="r"/>
          <a:r>
            <a:rPr lang="de-DE" dirty="0"/>
            <a:t>3.816,-€</a:t>
          </a:r>
        </a:p>
      </dgm:t>
    </dgm:pt>
    <dgm:pt modelId="{6475A457-E6F0-419C-B717-6FA17428D1CE}" type="parTrans" cxnId="{CC26CBC6-368E-4D08-BA68-DD26A5C087F2}">
      <dgm:prSet/>
      <dgm:spPr/>
      <dgm:t>
        <a:bodyPr/>
        <a:lstStyle/>
        <a:p>
          <a:endParaRPr lang="de-DE"/>
        </a:p>
      </dgm:t>
    </dgm:pt>
    <dgm:pt modelId="{645275F0-D4B0-4AEE-96BE-343E0CADE78E}" type="sibTrans" cxnId="{CC26CBC6-368E-4D08-BA68-DD26A5C087F2}">
      <dgm:prSet/>
      <dgm:spPr/>
      <dgm:t>
        <a:bodyPr/>
        <a:lstStyle/>
        <a:p>
          <a:endParaRPr lang="de-DE"/>
        </a:p>
      </dgm:t>
    </dgm:pt>
    <dgm:pt modelId="{B2DBF0D8-677D-4DA3-9696-4692D98EC8C7}">
      <dgm:prSet phldrT="[Text]"/>
      <dgm:spPr/>
      <dgm:t>
        <a:bodyPr/>
        <a:lstStyle/>
        <a:p>
          <a:r>
            <a:rPr lang="de-DE" dirty="0"/>
            <a:t>2022</a:t>
          </a:r>
        </a:p>
      </dgm:t>
    </dgm:pt>
    <dgm:pt modelId="{CE5838AF-72D7-4C2C-B32B-6055A3FF4143}" type="parTrans" cxnId="{E15328B0-C16B-48C2-9611-879F6530A552}">
      <dgm:prSet/>
      <dgm:spPr/>
      <dgm:t>
        <a:bodyPr/>
        <a:lstStyle/>
        <a:p>
          <a:endParaRPr lang="de-DE"/>
        </a:p>
      </dgm:t>
    </dgm:pt>
    <dgm:pt modelId="{DDF3CB1E-0C0B-4AE5-9FFB-F5540F04C62B}" type="sibTrans" cxnId="{E15328B0-C16B-48C2-9611-879F6530A552}">
      <dgm:prSet/>
      <dgm:spPr/>
      <dgm:t>
        <a:bodyPr/>
        <a:lstStyle/>
        <a:p>
          <a:endParaRPr lang="de-DE"/>
        </a:p>
      </dgm:t>
    </dgm:pt>
    <dgm:pt modelId="{C22E274D-DC31-491D-920A-379501ABA8C6}">
      <dgm:prSet/>
      <dgm:spPr/>
      <dgm:t>
        <a:bodyPr/>
        <a:lstStyle/>
        <a:p>
          <a:r>
            <a:rPr lang="de-DE" dirty="0"/>
            <a:t>Raumkosten</a:t>
          </a:r>
        </a:p>
      </dgm:t>
    </dgm:pt>
    <dgm:pt modelId="{5AAEF4F3-896F-48F3-BF6F-A554A0CA7100}" type="parTrans" cxnId="{78629CC6-4F1F-43E7-A3A8-6BEA1633C0B1}">
      <dgm:prSet/>
      <dgm:spPr/>
      <dgm:t>
        <a:bodyPr/>
        <a:lstStyle/>
        <a:p>
          <a:endParaRPr lang="de-DE"/>
        </a:p>
      </dgm:t>
    </dgm:pt>
    <dgm:pt modelId="{2B79EEB9-B316-49D4-ACD1-30F01749FAEE}" type="sibTrans" cxnId="{78629CC6-4F1F-43E7-A3A8-6BEA1633C0B1}">
      <dgm:prSet/>
      <dgm:spPr/>
      <dgm:t>
        <a:bodyPr/>
        <a:lstStyle/>
        <a:p>
          <a:endParaRPr lang="de-DE"/>
        </a:p>
      </dgm:t>
    </dgm:pt>
    <dgm:pt modelId="{A0D9B9BE-C572-4551-9AE7-5752C85922AC}">
      <dgm:prSet/>
      <dgm:spPr/>
      <dgm:t>
        <a:bodyPr/>
        <a:lstStyle/>
        <a:p>
          <a:endParaRPr lang="de-DE"/>
        </a:p>
      </dgm:t>
    </dgm:pt>
    <dgm:pt modelId="{6302F9CD-4185-40B9-B268-B2729CAE20FB}" type="parTrans" cxnId="{6BED725D-50C2-4BEC-9836-9C2B4C0EC62D}">
      <dgm:prSet/>
      <dgm:spPr/>
      <dgm:t>
        <a:bodyPr/>
        <a:lstStyle/>
        <a:p>
          <a:endParaRPr lang="de-DE"/>
        </a:p>
      </dgm:t>
    </dgm:pt>
    <dgm:pt modelId="{0A173886-4A53-4DBE-AD3D-B21210C1DDCB}" type="sibTrans" cxnId="{6BED725D-50C2-4BEC-9836-9C2B4C0EC62D}">
      <dgm:prSet/>
      <dgm:spPr/>
      <dgm:t>
        <a:bodyPr/>
        <a:lstStyle/>
        <a:p>
          <a:endParaRPr lang="de-DE"/>
        </a:p>
      </dgm:t>
    </dgm:pt>
    <dgm:pt modelId="{5682FB4E-BCB4-41BD-8DE9-33DA615E0C08}">
      <dgm:prSet/>
      <dgm:spPr/>
      <dgm:t>
        <a:bodyPr/>
        <a:lstStyle/>
        <a:p>
          <a:r>
            <a:rPr lang="de-DE" dirty="0" err="1"/>
            <a:t>Inst</a:t>
          </a:r>
          <a:r>
            <a:rPr lang="de-DE" dirty="0"/>
            <a:t>. Tennisplätze</a:t>
          </a:r>
        </a:p>
      </dgm:t>
    </dgm:pt>
    <dgm:pt modelId="{835DDA8A-6843-40F5-B2C6-86125B9849E3}" type="parTrans" cxnId="{829A590E-32FE-4D14-9E63-3BCF118C9690}">
      <dgm:prSet/>
      <dgm:spPr/>
      <dgm:t>
        <a:bodyPr/>
        <a:lstStyle/>
        <a:p>
          <a:endParaRPr lang="de-DE"/>
        </a:p>
      </dgm:t>
    </dgm:pt>
    <dgm:pt modelId="{9938EF70-5022-4149-9243-3CB40747400F}" type="sibTrans" cxnId="{829A590E-32FE-4D14-9E63-3BCF118C9690}">
      <dgm:prSet/>
      <dgm:spPr/>
      <dgm:t>
        <a:bodyPr/>
        <a:lstStyle/>
        <a:p>
          <a:endParaRPr lang="de-DE"/>
        </a:p>
      </dgm:t>
    </dgm:pt>
    <dgm:pt modelId="{C4448CA9-3089-47B3-81E8-0F4EE94F87FC}">
      <dgm:prSet/>
      <dgm:spPr/>
      <dgm:t>
        <a:bodyPr/>
        <a:lstStyle/>
        <a:p>
          <a:r>
            <a:rPr lang="de-DE" dirty="0"/>
            <a:t>Tennisbälle</a:t>
          </a:r>
        </a:p>
      </dgm:t>
    </dgm:pt>
    <dgm:pt modelId="{C63FDB42-1E77-404D-9B1A-DEB4E025D89A}" type="parTrans" cxnId="{340EC2E5-AC60-4810-8F32-507C972E654E}">
      <dgm:prSet/>
      <dgm:spPr/>
      <dgm:t>
        <a:bodyPr/>
        <a:lstStyle/>
        <a:p>
          <a:endParaRPr lang="de-DE"/>
        </a:p>
      </dgm:t>
    </dgm:pt>
    <dgm:pt modelId="{B786B759-82D8-4504-B043-E496BB28F515}" type="sibTrans" cxnId="{340EC2E5-AC60-4810-8F32-507C972E654E}">
      <dgm:prSet/>
      <dgm:spPr/>
      <dgm:t>
        <a:bodyPr/>
        <a:lstStyle/>
        <a:p>
          <a:endParaRPr lang="de-DE"/>
        </a:p>
      </dgm:t>
    </dgm:pt>
    <dgm:pt modelId="{30F568B1-725D-4FCC-A10C-4CD7BCDEF754}">
      <dgm:prSet/>
      <dgm:spPr/>
      <dgm:t>
        <a:bodyPr/>
        <a:lstStyle/>
        <a:p>
          <a:r>
            <a:rPr lang="de-DE" dirty="0"/>
            <a:t>Personalkosten</a:t>
          </a:r>
        </a:p>
      </dgm:t>
    </dgm:pt>
    <dgm:pt modelId="{5DB5F16A-D78A-4A6B-8B09-1AF33551975D}" type="parTrans" cxnId="{23712FBA-54EF-4D7E-B57A-4C6212E0AEB3}">
      <dgm:prSet/>
      <dgm:spPr/>
      <dgm:t>
        <a:bodyPr/>
        <a:lstStyle/>
        <a:p>
          <a:endParaRPr lang="de-DE"/>
        </a:p>
      </dgm:t>
    </dgm:pt>
    <dgm:pt modelId="{5751C628-9E7C-4A33-9663-464CC35700DD}" type="sibTrans" cxnId="{23712FBA-54EF-4D7E-B57A-4C6212E0AEB3}">
      <dgm:prSet/>
      <dgm:spPr/>
      <dgm:t>
        <a:bodyPr/>
        <a:lstStyle/>
        <a:p>
          <a:endParaRPr lang="de-DE"/>
        </a:p>
      </dgm:t>
    </dgm:pt>
    <dgm:pt modelId="{E8FF47D6-6074-4541-BA1C-70FCBF2920D3}">
      <dgm:prSet/>
      <dgm:spPr/>
      <dgm:t>
        <a:bodyPr/>
        <a:lstStyle/>
        <a:p>
          <a:r>
            <a:rPr lang="de-DE" b="0" dirty="0"/>
            <a:t>Bewirtung Mannschaften</a:t>
          </a:r>
        </a:p>
      </dgm:t>
    </dgm:pt>
    <dgm:pt modelId="{62AF3EC9-8B62-4714-AF2F-2184BAEF0EC6}" type="parTrans" cxnId="{9EB14FB7-E198-4D7F-9BAE-E05678C8CD13}">
      <dgm:prSet/>
      <dgm:spPr/>
      <dgm:t>
        <a:bodyPr/>
        <a:lstStyle/>
        <a:p>
          <a:endParaRPr lang="de-DE"/>
        </a:p>
      </dgm:t>
    </dgm:pt>
    <dgm:pt modelId="{3936CF08-5019-4381-8F1F-8B6DF408BB62}" type="sibTrans" cxnId="{9EB14FB7-E198-4D7F-9BAE-E05678C8CD13}">
      <dgm:prSet/>
      <dgm:spPr/>
      <dgm:t>
        <a:bodyPr/>
        <a:lstStyle/>
        <a:p>
          <a:endParaRPr lang="de-DE"/>
        </a:p>
      </dgm:t>
    </dgm:pt>
    <dgm:pt modelId="{65D59B5E-1834-4F54-9B52-CB975533AFFC}">
      <dgm:prSet/>
      <dgm:spPr/>
      <dgm:t>
        <a:bodyPr/>
        <a:lstStyle/>
        <a:p>
          <a:endParaRPr lang="de-DE" dirty="0"/>
        </a:p>
      </dgm:t>
    </dgm:pt>
    <dgm:pt modelId="{F5B7D901-717A-4A28-9A4D-FD65880F82D3}" type="parTrans" cxnId="{80C382AB-A6BE-42DA-809E-0F5A00139871}">
      <dgm:prSet/>
      <dgm:spPr/>
      <dgm:t>
        <a:bodyPr/>
        <a:lstStyle/>
        <a:p>
          <a:endParaRPr lang="de-DE"/>
        </a:p>
      </dgm:t>
    </dgm:pt>
    <dgm:pt modelId="{2C2DC7AE-4E58-406B-A8D4-FC19710CF588}" type="sibTrans" cxnId="{80C382AB-A6BE-42DA-809E-0F5A00139871}">
      <dgm:prSet/>
      <dgm:spPr/>
      <dgm:t>
        <a:bodyPr/>
        <a:lstStyle/>
        <a:p>
          <a:endParaRPr lang="de-DE"/>
        </a:p>
      </dgm:t>
    </dgm:pt>
    <dgm:pt modelId="{906FFF35-D50B-40E4-827B-7AA529250D00}">
      <dgm:prSet phldrT="[Text]"/>
      <dgm:spPr/>
      <dgm:t>
        <a:bodyPr/>
        <a:lstStyle/>
        <a:p>
          <a:pPr algn="r"/>
          <a:endParaRPr lang="de-DE" dirty="0"/>
        </a:p>
      </dgm:t>
    </dgm:pt>
    <dgm:pt modelId="{CBFBB487-3181-43B4-8608-C023ADD3FFDE}" type="parTrans" cxnId="{9FDF79B2-D0CF-4C1E-B4F7-F0B945694595}">
      <dgm:prSet/>
      <dgm:spPr/>
      <dgm:t>
        <a:bodyPr/>
        <a:lstStyle/>
        <a:p>
          <a:endParaRPr lang="de-DE"/>
        </a:p>
      </dgm:t>
    </dgm:pt>
    <dgm:pt modelId="{95C989FA-A483-4867-9389-99EE462254DA}" type="sibTrans" cxnId="{9FDF79B2-D0CF-4C1E-B4F7-F0B945694595}">
      <dgm:prSet/>
      <dgm:spPr/>
      <dgm:t>
        <a:bodyPr/>
        <a:lstStyle/>
        <a:p>
          <a:endParaRPr lang="de-DE"/>
        </a:p>
      </dgm:t>
    </dgm:pt>
    <dgm:pt modelId="{C8B2EB19-0D49-4CAF-AB2A-28430478F3A5}">
      <dgm:prSet phldrT="[Text]"/>
      <dgm:spPr/>
      <dgm:t>
        <a:bodyPr/>
        <a:lstStyle/>
        <a:p>
          <a:pPr algn="r"/>
          <a:r>
            <a:rPr lang="de-DE" dirty="0"/>
            <a:t>6.571,-€</a:t>
          </a:r>
        </a:p>
      </dgm:t>
    </dgm:pt>
    <dgm:pt modelId="{B98406FE-B746-4F0A-B1CA-7B07B99C5A3F}" type="parTrans" cxnId="{699EB6DE-2935-4568-9C8B-F88ABC47B7C0}">
      <dgm:prSet/>
      <dgm:spPr/>
      <dgm:t>
        <a:bodyPr/>
        <a:lstStyle/>
        <a:p>
          <a:endParaRPr lang="de-DE"/>
        </a:p>
      </dgm:t>
    </dgm:pt>
    <dgm:pt modelId="{5011A713-4BEB-4E17-BB3B-55F4939018B3}" type="sibTrans" cxnId="{699EB6DE-2935-4568-9C8B-F88ABC47B7C0}">
      <dgm:prSet/>
      <dgm:spPr/>
      <dgm:t>
        <a:bodyPr/>
        <a:lstStyle/>
        <a:p>
          <a:endParaRPr lang="de-DE"/>
        </a:p>
      </dgm:t>
    </dgm:pt>
    <dgm:pt modelId="{16C18FD7-3EF9-4583-A8DB-708C6DB4E1AF}">
      <dgm:prSet phldrT="[Text]"/>
      <dgm:spPr/>
      <dgm:t>
        <a:bodyPr/>
        <a:lstStyle/>
        <a:p>
          <a:pPr algn="r"/>
          <a:r>
            <a:rPr lang="de-DE" dirty="0"/>
            <a:t>1.585,-€</a:t>
          </a:r>
        </a:p>
      </dgm:t>
    </dgm:pt>
    <dgm:pt modelId="{FA4B9853-D628-46B1-89C5-360A62F1D9BF}" type="parTrans" cxnId="{4B018A9F-D380-4DA4-859D-48B745FC56BA}">
      <dgm:prSet/>
      <dgm:spPr/>
      <dgm:t>
        <a:bodyPr/>
        <a:lstStyle/>
        <a:p>
          <a:endParaRPr lang="de-DE"/>
        </a:p>
      </dgm:t>
    </dgm:pt>
    <dgm:pt modelId="{F5BD2C4B-6DC8-42C1-8749-5374D37A70DE}" type="sibTrans" cxnId="{4B018A9F-D380-4DA4-859D-48B745FC56BA}">
      <dgm:prSet/>
      <dgm:spPr/>
      <dgm:t>
        <a:bodyPr/>
        <a:lstStyle/>
        <a:p>
          <a:endParaRPr lang="de-DE"/>
        </a:p>
      </dgm:t>
    </dgm:pt>
    <dgm:pt modelId="{9704E823-E2E6-4577-B2E2-9E698E1F8A7B}">
      <dgm:prSet phldrT="[Text]"/>
      <dgm:spPr/>
      <dgm:t>
        <a:bodyPr/>
        <a:lstStyle/>
        <a:p>
          <a:pPr algn="r"/>
          <a:r>
            <a:rPr lang="de-DE" dirty="0"/>
            <a:t>7.737,-€</a:t>
          </a:r>
        </a:p>
      </dgm:t>
    </dgm:pt>
    <dgm:pt modelId="{E8EE7C5D-B0FD-45DC-A60D-925D10C5D14B}" type="parTrans" cxnId="{BB2FC8D9-AEC3-40AF-B405-AD096C067DEA}">
      <dgm:prSet/>
      <dgm:spPr/>
      <dgm:t>
        <a:bodyPr/>
        <a:lstStyle/>
        <a:p>
          <a:endParaRPr lang="de-DE"/>
        </a:p>
      </dgm:t>
    </dgm:pt>
    <dgm:pt modelId="{FCBE1122-912E-4ACE-A8E4-319DFABBB51B}" type="sibTrans" cxnId="{BB2FC8D9-AEC3-40AF-B405-AD096C067DEA}">
      <dgm:prSet/>
      <dgm:spPr/>
      <dgm:t>
        <a:bodyPr/>
        <a:lstStyle/>
        <a:p>
          <a:endParaRPr lang="de-DE"/>
        </a:p>
      </dgm:t>
    </dgm:pt>
    <dgm:pt modelId="{2795E531-809E-4098-B49D-7B49D34D3D6C}">
      <dgm:prSet phldrT="[Text]"/>
      <dgm:spPr/>
      <dgm:t>
        <a:bodyPr/>
        <a:lstStyle/>
        <a:p>
          <a:pPr algn="r"/>
          <a:r>
            <a:rPr lang="de-DE" b="0" dirty="0"/>
            <a:t>552,-€</a:t>
          </a:r>
        </a:p>
      </dgm:t>
    </dgm:pt>
    <dgm:pt modelId="{1B084C0D-E238-4F45-AED1-86BC6491B750}" type="parTrans" cxnId="{9A380A83-D71A-48BD-90E9-9FA2A8C1625A}">
      <dgm:prSet/>
      <dgm:spPr/>
      <dgm:t>
        <a:bodyPr/>
        <a:lstStyle/>
        <a:p>
          <a:endParaRPr lang="de-DE"/>
        </a:p>
      </dgm:t>
    </dgm:pt>
    <dgm:pt modelId="{79E73420-F014-4068-8625-1ED839F0416F}" type="sibTrans" cxnId="{9A380A83-D71A-48BD-90E9-9FA2A8C1625A}">
      <dgm:prSet/>
      <dgm:spPr/>
      <dgm:t>
        <a:bodyPr/>
        <a:lstStyle/>
        <a:p>
          <a:endParaRPr lang="de-DE"/>
        </a:p>
      </dgm:t>
    </dgm:pt>
    <dgm:pt modelId="{169E7FE8-30BE-498F-91DA-FCF3F38375EA}">
      <dgm:prSet phldrT="[Text]"/>
      <dgm:spPr/>
      <dgm:t>
        <a:bodyPr/>
        <a:lstStyle/>
        <a:p>
          <a:pPr algn="l"/>
          <a:endParaRPr lang="de-DE" dirty="0"/>
        </a:p>
      </dgm:t>
    </dgm:pt>
    <dgm:pt modelId="{172F1891-04C2-4686-9DA8-BDF5859D623A}" type="parTrans" cxnId="{952550A1-0336-48C0-B50B-851AD8E7617C}">
      <dgm:prSet/>
      <dgm:spPr/>
      <dgm:t>
        <a:bodyPr/>
        <a:lstStyle/>
        <a:p>
          <a:endParaRPr lang="de-DE"/>
        </a:p>
      </dgm:t>
    </dgm:pt>
    <dgm:pt modelId="{11C8C1AE-D243-4A06-95C1-EBA5766CF745}" type="sibTrans" cxnId="{952550A1-0336-48C0-B50B-851AD8E7617C}">
      <dgm:prSet/>
      <dgm:spPr/>
      <dgm:t>
        <a:bodyPr/>
        <a:lstStyle/>
        <a:p>
          <a:endParaRPr lang="de-DE"/>
        </a:p>
      </dgm:t>
    </dgm:pt>
    <dgm:pt modelId="{3EF596D3-B57C-464C-8963-FFBF53F3BB2A}">
      <dgm:prSet phldrT="[Text]"/>
      <dgm:spPr/>
      <dgm:t>
        <a:bodyPr/>
        <a:lstStyle/>
        <a:p>
          <a:pPr algn="r"/>
          <a:r>
            <a:rPr lang="de-DE" dirty="0"/>
            <a:t>5.538,-€</a:t>
          </a:r>
        </a:p>
      </dgm:t>
    </dgm:pt>
    <dgm:pt modelId="{96C42FFD-3EE5-400D-B1E1-ACFBC15D0942}" type="parTrans" cxnId="{51B02656-D975-4088-8F87-2657D92BBF12}">
      <dgm:prSet/>
      <dgm:spPr/>
      <dgm:t>
        <a:bodyPr/>
        <a:lstStyle/>
        <a:p>
          <a:endParaRPr lang="de-DE"/>
        </a:p>
      </dgm:t>
    </dgm:pt>
    <dgm:pt modelId="{AFD8B21C-112A-452C-9BFB-1363B4B8D422}" type="sibTrans" cxnId="{51B02656-D975-4088-8F87-2657D92BBF12}">
      <dgm:prSet/>
      <dgm:spPr/>
      <dgm:t>
        <a:bodyPr/>
        <a:lstStyle/>
        <a:p>
          <a:endParaRPr lang="de-DE"/>
        </a:p>
      </dgm:t>
    </dgm:pt>
    <dgm:pt modelId="{F713557E-E769-4EA1-8287-7CA8957C9F36}">
      <dgm:prSet phldrT="[Text]"/>
      <dgm:spPr/>
      <dgm:t>
        <a:bodyPr/>
        <a:lstStyle/>
        <a:p>
          <a:pPr algn="r"/>
          <a:r>
            <a:rPr lang="de-DE" dirty="0"/>
            <a:t>1.569,-€</a:t>
          </a:r>
        </a:p>
        <a:p>
          <a:pPr algn="r"/>
          <a:r>
            <a:rPr lang="de-DE" dirty="0"/>
            <a:t>12.568,-€</a:t>
          </a:r>
        </a:p>
      </dgm:t>
    </dgm:pt>
    <dgm:pt modelId="{789EB003-AC1F-4747-93E5-30EDA6911791}" type="parTrans" cxnId="{8A60E3CD-B376-47C2-81CF-BDFBEA391956}">
      <dgm:prSet/>
      <dgm:spPr/>
      <dgm:t>
        <a:bodyPr/>
        <a:lstStyle/>
        <a:p>
          <a:endParaRPr lang="de-DE"/>
        </a:p>
      </dgm:t>
    </dgm:pt>
    <dgm:pt modelId="{029226E8-0142-487F-84CE-281BDF11E811}" type="sibTrans" cxnId="{8A60E3CD-B376-47C2-81CF-BDFBEA391956}">
      <dgm:prSet/>
      <dgm:spPr/>
      <dgm:t>
        <a:bodyPr/>
        <a:lstStyle/>
        <a:p>
          <a:endParaRPr lang="de-DE"/>
        </a:p>
      </dgm:t>
    </dgm:pt>
    <dgm:pt modelId="{4D977423-A758-4D67-8396-72930AF402E8}">
      <dgm:prSet phldrT="[Text]"/>
      <dgm:spPr/>
      <dgm:t>
        <a:bodyPr/>
        <a:lstStyle/>
        <a:p>
          <a:pPr algn="r"/>
          <a:r>
            <a:rPr lang="de-DE" b="0" dirty="0"/>
            <a:t>540,-€</a:t>
          </a:r>
        </a:p>
      </dgm:t>
    </dgm:pt>
    <dgm:pt modelId="{90FE5118-68F1-45D9-B827-B43CD9938F44}" type="parTrans" cxnId="{02B16FD5-C8BF-4803-8151-9BF0E60BB50D}">
      <dgm:prSet/>
      <dgm:spPr/>
      <dgm:t>
        <a:bodyPr/>
        <a:lstStyle/>
        <a:p>
          <a:endParaRPr lang="de-DE"/>
        </a:p>
      </dgm:t>
    </dgm:pt>
    <dgm:pt modelId="{256809EF-E38B-4CD3-9A8E-853A257AD2FD}" type="sibTrans" cxnId="{02B16FD5-C8BF-4803-8151-9BF0E60BB50D}">
      <dgm:prSet/>
      <dgm:spPr/>
      <dgm:t>
        <a:bodyPr/>
        <a:lstStyle/>
        <a:p>
          <a:endParaRPr lang="de-DE"/>
        </a:p>
      </dgm:t>
    </dgm:pt>
    <dgm:pt modelId="{EA8770EA-40D1-45A5-B64D-E481096AB7FA}">
      <dgm:prSet/>
      <dgm:spPr/>
      <dgm:t>
        <a:bodyPr/>
        <a:lstStyle/>
        <a:p>
          <a:r>
            <a:rPr lang="de-DE" b="0" dirty="0"/>
            <a:t>Jugendförderung</a:t>
          </a:r>
        </a:p>
      </dgm:t>
    </dgm:pt>
    <dgm:pt modelId="{5696ACF2-7C47-4180-B6FE-865B6D8B2F8B}" type="parTrans" cxnId="{27CB2688-D6B6-4443-B481-9FBC653CD4C0}">
      <dgm:prSet/>
      <dgm:spPr/>
      <dgm:t>
        <a:bodyPr/>
        <a:lstStyle/>
        <a:p>
          <a:endParaRPr lang="de-DE"/>
        </a:p>
      </dgm:t>
    </dgm:pt>
    <dgm:pt modelId="{48E1D3BB-C3E1-4A56-B566-14151332011F}" type="sibTrans" cxnId="{27CB2688-D6B6-4443-B481-9FBC653CD4C0}">
      <dgm:prSet/>
      <dgm:spPr/>
      <dgm:t>
        <a:bodyPr/>
        <a:lstStyle/>
        <a:p>
          <a:endParaRPr lang="de-DE"/>
        </a:p>
      </dgm:t>
    </dgm:pt>
    <dgm:pt modelId="{882B27AD-4766-405E-8819-048A18F1EB74}">
      <dgm:prSet phldrT="[Text]"/>
      <dgm:spPr/>
      <dgm:t>
        <a:bodyPr/>
        <a:lstStyle/>
        <a:p>
          <a:pPr algn="r"/>
          <a:r>
            <a:rPr lang="de-DE" b="0" dirty="0"/>
            <a:t>578,-€</a:t>
          </a:r>
        </a:p>
      </dgm:t>
    </dgm:pt>
    <dgm:pt modelId="{494AB858-A90D-4A29-A3CC-1F7B11C9ED2B}" type="parTrans" cxnId="{CEA617D1-9EF5-4A44-BFBF-E2934FB6DAEB}">
      <dgm:prSet/>
      <dgm:spPr/>
      <dgm:t>
        <a:bodyPr/>
        <a:lstStyle/>
        <a:p>
          <a:endParaRPr lang="de-DE"/>
        </a:p>
      </dgm:t>
    </dgm:pt>
    <dgm:pt modelId="{E63C217F-8C12-4C67-AD5B-841AF457F030}" type="sibTrans" cxnId="{CEA617D1-9EF5-4A44-BFBF-E2934FB6DAEB}">
      <dgm:prSet/>
      <dgm:spPr/>
      <dgm:t>
        <a:bodyPr/>
        <a:lstStyle/>
        <a:p>
          <a:endParaRPr lang="de-DE"/>
        </a:p>
      </dgm:t>
    </dgm:pt>
    <dgm:pt modelId="{CE437B1A-2391-45FF-94D8-209F9BE5ED2E}">
      <dgm:prSet phldrT="[Text]"/>
      <dgm:spPr/>
      <dgm:t>
        <a:bodyPr/>
        <a:lstStyle/>
        <a:p>
          <a:pPr algn="r"/>
          <a:endParaRPr lang="de-DE" b="0" dirty="0"/>
        </a:p>
      </dgm:t>
    </dgm:pt>
    <dgm:pt modelId="{3268E786-6AEC-41B4-8E06-6BF19AD2E950}" type="parTrans" cxnId="{55AE533B-1F1C-4479-BBB0-204610E563C4}">
      <dgm:prSet/>
      <dgm:spPr/>
      <dgm:t>
        <a:bodyPr/>
        <a:lstStyle/>
        <a:p>
          <a:endParaRPr lang="de-DE"/>
        </a:p>
      </dgm:t>
    </dgm:pt>
    <dgm:pt modelId="{B98C099D-E1A3-496C-9648-7B278EEB7FCF}" type="sibTrans" cxnId="{55AE533B-1F1C-4479-BBB0-204610E563C4}">
      <dgm:prSet/>
      <dgm:spPr/>
      <dgm:t>
        <a:bodyPr/>
        <a:lstStyle/>
        <a:p>
          <a:endParaRPr lang="de-DE"/>
        </a:p>
      </dgm:t>
    </dgm:pt>
    <dgm:pt modelId="{73F25F4A-2AE1-4E32-BB29-95FEF909C98B}">
      <dgm:prSet phldrT="[Text]"/>
      <dgm:spPr/>
      <dgm:t>
        <a:bodyPr/>
        <a:lstStyle/>
        <a:p>
          <a:pPr algn="r"/>
          <a:r>
            <a:rPr lang="de-DE" b="0" dirty="0"/>
            <a:t>5.527,-€</a:t>
          </a:r>
        </a:p>
      </dgm:t>
    </dgm:pt>
    <dgm:pt modelId="{A2246AD6-BCA0-46E3-9FDF-6A53F3EAABDE}" type="parTrans" cxnId="{FB6B93F1-BCDA-4CAF-9455-0C77D39BAC4C}">
      <dgm:prSet/>
      <dgm:spPr/>
      <dgm:t>
        <a:bodyPr/>
        <a:lstStyle/>
        <a:p>
          <a:endParaRPr lang="de-DE"/>
        </a:p>
      </dgm:t>
    </dgm:pt>
    <dgm:pt modelId="{B31EFD3F-F049-4F29-B9EA-F6359073AB62}" type="sibTrans" cxnId="{FB6B93F1-BCDA-4CAF-9455-0C77D39BAC4C}">
      <dgm:prSet/>
      <dgm:spPr/>
      <dgm:t>
        <a:bodyPr/>
        <a:lstStyle/>
        <a:p>
          <a:endParaRPr lang="de-DE"/>
        </a:p>
      </dgm:t>
    </dgm:pt>
    <dgm:pt modelId="{B0514D61-7E6A-41C9-BA0D-14DDDAF89616}">
      <dgm:prSet phldrT="[Text]"/>
      <dgm:spPr/>
      <dgm:t>
        <a:bodyPr/>
        <a:lstStyle/>
        <a:p>
          <a:pPr algn="r"/>
          <a:endParaRPr lang="de-DE" b="0" dirty="0"/>
        </a:p>
      </dgm:t>
    </dgm:pt>
    <dgm:pt modelId="{8105674A-BE5E-42E3-8616-8139CE6D3A8E}" type="parTrans" cxnId="{0D66DF11-70E8-4EDD-A11A-024D2E19F613}">
      <dgm:prSet/>
      <dgm:spPr/>
      <dgm:t>
        <a:bodyPr/>
        <a:lstStyle/>
        <a:p>
          <a:endParaRPr lang="de-DE"/>
        </a:p>
      </dgm:t>
    </dgm:pt>
    <dgm:pt modelId="{B718D172-97DC-40DA-8B60-23A1C8D0DC52}" type="sibTrans" cxnId="{0D66DF11-70E8-4EDD-A11A-024D2E19F613}">
      <dgm:prSet/>
      <dgm:spPr/>
      <dgm:t>
        <a:bodyPr/>
        <a:lstStyle/>
        <a:p>
          <a:endParaRPr lang="de-DE"/>
        </a:p>
      </dgm:t>
    </dgm:pt>
    <dgm:pt modelId="{C5145AC8-E0EF-47EC-BC01-71835939A0F4}">
      <dgm:prSet phldrT="[Text]"/>
      <dgm:spPr/>
      <dgm:t>
        <a:bodyPr/>
        <a:lstStyle/>
        <a:p>
          <a:pPr algn="l"/>
          <a:endParaRPr lang="de-DE" dirty="0"/>
        </a:p>
      </dgm:t>
    </dgm:pt>
    <dgm:pt modelId="{DF5EA220-EA6E-4760-9AD8-77F177C27793}" type="sibTrans" cxnId="{A5C634C3-580E-4896-99C1-48B670EEC448}">
      <dgm:prSet/>
      <dgm:spPr/>
      <dgm:t>
        <a:bodyPr/>
        <a:lstStyle/>
        <a:p>
          <a:endParaRPr lang="de-DE"/>
        </a:p>
      </dgm:t>
    </dgm:pt>
    <dgm:pt modelId="{B35181B3-86D6-4DB6-96B5-812961A0DEEE}" type="parTrans" cxnId="{A5C634C3-580E-4896-99C1-48B670EEC448}">
      <dgm:prSet/>
      <dgm:spPr/>
      <dgm:t>
        <a:bodyPr/>
        <a:lstStyle/>
        <a:p>
          <a:endParaRPr lang="de-DE"/>
        </a:p>
      </dgm:t>
    </dgm:pt>
    <dgm:pt modelId="{05742CA6-71D8-4E59-B47F-B1C6499DBC28}">
      <dgm:prSet phldrT="[Text]"/>
      <dgm:spPr/>
      <dgm:t>
        <a:bodyPr/>
        <a:lstStyle/>
        <a:p>
          <a:pPr algn="r"/>
          <a:r>
            <a:rPr lang="de-DE" dirty="0"/>
            <a:t>9.003,-€</a:t>
          </a:r>
        </a:p>
      </dgm:t>
    </dgm:pt>
    <dgm:pt modelId="{AE1F49A4-84EA-4836-B252-33BF6725DB93}" type="sibTrans" cxnId="{4E195BA5-F284-4A7C-90C8-5D1B395A639A}">
      <dgm:prSet/>
      <dgm:spPr/>
      <dgm:t>
        <a:bodyPr/>
        <a:lstStyle/>
        <a:p>
          <a:endParaRPr lang="de-DE"/>
        </a:p>
      </dgm:t>
    </dgm:pt>
    <dgm:pt modelId="{33005ED9-CE13-4A00-918D-C11F4C587CE9}" type="parTrans" cxnId="{4E195BA5-F284-4A7C-90C8-5D1B395A639A}">
      <dgm:prSet/>
      <dgm:spPr/>
      <dgm:t>
        <a:bodyPr/>
        <a:lstStyle/>
        <a:p>
          <a:endParaRPr lang="de-DE"/>
        </a:p>
      </dgm:t>
    </dgm:pt>
    <dgm:pt modelId="{15B8F853-2DE8-417C-A097-85B9CF0AE21A}">
      <dgm:prSet phldrT="[Text]"/>
      <dgm:spPr/>
      <dgm:t>
        <a:bodyPr/>
        <a:lstStyle/>
        <a:p>
          <a:pPr algn="r"/>
          <a:r>
            <a:rPr lang="de-DE" dirty="0"/>
            <a:t>9.460,-€</a:t>
          </a:r>
        </a:p>
      </dgm:t>
    </dgm:pt>
    <dgm:pt modelId="{E96F7BF2-3E9C-4EB3-966A-6F80A36031F2}" type="sibTrans" cxnId="{2EC760E6-4DAE-46EC-83B7-A61EF8B49739}">
      <dgm:prSet/>
      <dgm:spPr/>
      <dgm:t>
        <a:bodyPr/>
        <a:lstStyle/>
        <a:p>
          <a:endParaRPr lang="de-DE"/>
        </a:p>
      </dgm:t>
    </dgm:pt>
    <dgm:pt modelId="{3C9D90E9-1316-4C40-87F1-86E0085A3B7B}" type="parTrans" cxnId="{2EC760E6-4DAE-46EC-83B7-A61EF8B49739}">
      <dgm:prSet/>
      <dgm:spPr/>
      <dgm:t>
        <a:bodyPr/>
        <a:lstStyle/>
        <a:p>
          <a:endParaRPr lang="de-DE"/>
        </a:p>
      </dgm:t>
    </dgm:pt>
    <dgm:pt modelId="{A3CAAD20-EA5C-4583-A186-E2F9EF4F09E1}">
      <dgm:prSet phldrT="[Text]"/>
      <dgm:spPr/>
      <dgm:t>
        <a:bodyPr/>
        <a:lstStyle/>
        <a:p>
          <a:pPr algn="r"/>
          <a:r>
            <a:rPr lang="de-DE" dirty="0"/>
            <a:t>1.345,-€</a:t>
          </a:r>
        </a:p>
      </dgm:t>
    </dgm:pt>
    <dgm:pt modelId="{7FE0F183-5144-45B2-8C8D-9748816B7D36}" type="sibTrans" cxnId="{93623426-FBFD-43D4-B6F8-5934B4652927}">
      <dgm:prSet/>
      <dgm:spPr/>
      <dgm:t>
        <a:bodyPr/>
        <a:lstStyle/>
        <a:p>
          <a:endParaRPr lang="de-DE"/>
        </a:p>
      </dgm:t>
    </dgm:pt>
    <dgm:pt modelId="{DC29C268-FE1A-4DEB-97F0-F62B41648B6D}" type="parTrans" cxnId="{93623426-FBFD-43D4-B6F8-5934B4652927}">
      <dgm:prSet/>
      <dgm:spPr/>
      <dgm:t>
        <a:bodyPr/>
        <a:lstStyle/>
        <a:p>
          <a:endParaRPr lang="de-DE"/>
        </a:p>
      </dgm:t>
    </dgm:pt>
    <dgm:pt modelId="{E50BEEED-8558-4F99-8B77-09B36A75DCC0}">
      <dgm:prSet phldrT="[Text]"/>
      <dgm:spPr/>
      <dgm:t>
        <a:bodyPr/>
        <a:lstStyle/>
        <a:p>
          <a:pPr algn="r"/>
          <a:r>
            <a:rPr lang="de-DE" dirty="0"/>
            <a:t>12.502,-€</a:t>
          </a:r>
        </a:p>
      </dgm:t>
    </dgm:pt>
    <dgm:pt modelId="{17558D30-89C8-4BDD-9E95-B90BAACA076F}" type="sibTrans" cxnId="{F6FCD82C-ED57-4391-A140-CBEE88EFF74E}">
      <dgm:prSet/>
      <dgm:spPr/>
      <dgm:t>
        <a:bodyPr/>
        <a:lstStyle/>
        <a:p>
          <a:endParaRPr lang="de-DE"/>
        </a:p>
      </dgm:t>
    </dgm:pt>
    <dgm:pt modelId="{8BC9595C-8A9B-427F-9A9B-6C9AF30BCB29}" type="parTrans" cxnId="{F6FCD82C-ED57-4391-A140-CBEE88EFF74E}">
      <dgm:prSet/>
      <dgm:spPr/>
      <dgm:t>
        <a:bodyPr/>
        <a:lstStyle/>
        <a:p>
          <a:endParaRPr lang="de-DE"/>
        </a:p>
      </dgm:t>
    </dgm:pt>
    <dgm:pt modelId="{D27F35A2-B504-4164-8DB5-08228AEF0EAE}">
      <dgm:prSet phldrT="[Text]"/>
      <dgm:spPr/>
      <dgm:t>
        <a:bodyPr/>
        <a:lstStyle/>
        <a:p>
          <a:pPr algn="r"/>
          <a:r>
            <a:rPr lang="de-DE" b="0" dirty="0"/>
            <a:t>187,-€</a:t>
          </a:r>
        </a:p>
      </dgm:t>
    </dgm:pt>
    <dgm:pt modelId="{1668B888-1746-47AC-8758-49611B8CD1C2}" type="sibTrans" cxnId="{3AB8B820-D1F6-4006-8982-17DF75848075}">
      <dgm:prSet/>
      <dgm:spPr/>
      <dgm:t>
        <a:bodyPr/>
        <a:lstStyle/>
        <a:p>
          <a:endParaRPr lang="de-DE"/>
        </a:p>
      </dgm:t>
    </dgm:pt>
    <dgm:pt modelId="{A98165BD-9198-4D43-85CE-0E4A3ECB9B1E}" type="parTrans" cxnId="{3AB8B820-D1F6-4006-8982-17DF75848075}">
      <dgm:prSet/>
      <dgm:spPr/>
      <dgm:t>
        <a:bodyPr/>
        <a:lstStyle/>
        <a:p>
          <a:endParaRPr lang="de-DE"/>
        </a:p>
      </dgm:t>
    </dgm:pt>
    <dgm:pt modelId="{A695A0A7-B780-425A-96B7-582DBA044A9F}">
      <dgm:prSet phldrT="[Text]"/>
      <dgm:spPr/>
      <dgm:t>
        <a:bodyPr/>
        <a:lstStyle/>
        <a:p>
          <a:pPr algn="r"/>
          <a:endParaRPr lang="de-DE" b="0" dirty="0"/>
        </a:p>
      </dgm:t>
    </dgm:pt>
    <dgm:pt modelId="{1ED291BA-C8D9-42CE-8E73-D8384FC15B58}" type="sibTrans" cxnId="{BD913E2C-74FF-4338-BE11-B3D13B7A464F}">
      <dgm:prSet/>
      <dgm:spPr/>
      <dgm:t>
        <a:bodyPr/>
        <a:lstStyle/>
        <a:p>
          <a:endParaRPr lang="de-DE"/>
        </a:p>
      </dgm:t>
    </dgm:pt>
    <dgm:pt modelId="{CDD97AC5-CACE-42F7-86C5-661895543DB0}" type="parTrans" cxnId="{BD913E2C-74FF-4338-BE11-B3D13B7A464F}">
      <dgm:prSet/>
      <dgm:spPr/>
      <dgm:t>
        <a:bodyPr/>
        <a:lstStyle/>
        <a:p>
          <a:endParaRPr lang="de-DE"/>
        </a:p>
      </dgm:t>
    </dgm:pt>
    <dgm:pt modelId="{5AAEFDD5-C142-4A1D-AE60-6F4E119BA65C}">
      <dgm:prSet phldrT="[Text]"/>
      <dgm:spPr/>
      <dgm:t>
        <a:bodyPr/>
        <a:lstStyle/>
        <a:p>
          <a:pPr algn="r"/>
          <a:r>
            <a:rPr lang="de-DE" b="0" dirty="0"/>
            <a:t>9.185,-€</a:t>
          </a:r>
        </a:p>
      </dgm:t>
    </dgm:pt>
    <dgm:pt modelId="{855FFF72-9F35-414E-B8D4-4EAAF63BF049}" type="sibTrans" cxnId="{B59B7172-08A2-4EFB-A64C-57E0D680B362}">
      <dgm:prSet/>
      <dgm:spPr/>
      <dgm:t>
        <a:bodyPr/>
        <a:lstStyle/>
        <a:p>
          <a:endParaRPr lang="de-DE"/>
        </a:p>
      </dgm:t>
    </dgm:pt>
    <dgm:pt modelId="{52A17026-C7AE-492D-A25E-E4FBDDFABDAF}" type="parTrans" cxnId="{B59B7172-08A2-4EFB-A64C-57E0D680B362}">
      <dgm:prSet/>
      <dgm:spPr/>
      <dgm:t>
        <a:bodyPr/>
        <a:lstStyle/>
        <a:p>
          <a:endParaRPr lang="de-DE"/>
        </a:p>
      </dgm:t>
    </dgm:pt>
    <dgm:pt modelId="{A682DA00-130B-4A30-95C2-F5DC69831C8D}" type="pres">
      <dgm:prSet presAssocID="{A8EB5F50-C4EA-4C3A-A3E2-C18DF5ED4F6B}" presName="Name0" presStyleCnt="0">
        <dgm:presLayoutVars>
          <dgm:dir/>
          <dgm:animLvl val="lvl"/>
          <dgm:resizeHandles val="exact"/>
        </dgm:presLayoutVars>
      </dgm:prSet>
      <dgm:spPr/>
    </dgm:pt>
    <dgm:pt modelId="{630A713C-2897-4EF4-931D-129FBCB61E00}" type="pres">
      <dgm:prSet presAssocID="{A0D9B9BE-C572-4551-9AE7-5752C85922AC}" presName="compositeNode" presStyleCnt="0">
        <dgm:presLayoutVars>
          <dgm:bulletEnabled val="1"/>
        </dgm:presLayoutVars>
      </dgm:prSet>
      <dgm:spPr/>
    </dgm:pt>
    <dgm:pt modelId="{68A50FCD-3C96-49F8-BADA-53C88CBCA830}" type="pres">
      <dgm:prSet presAssocID="{A0D9B9BE-C572-4551-9AE7-5752C85922AC}" presName="bgRect" presStyleLbl="node1" presStyleIdx="0" presStyleCnt="4"/>
      <dgm:spPr/>
    </dgm:pt>
    <dgm:pt modelId="{8DB87F97-852D-4CD9-99B6-7F5A9C87178F}" type="pres">
      <dgm:prSet presAssocID="{A0D9B9BE-C572-4551-9AE7-5752C85922AC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2D92CE71-A227-4FE6-AC4E-00F058140C6B}" type="pres">
      <dgm:prSet presAssocID="{A0D9B9BE-C572-4551-9AE7-5752C85922AC}" presName="childNode" presStyleLbl="node1" presStyleIdx="0" presStyleCnt="4">
        <dgm:presLayoutVars>
          <dgm:bulletEnabled val="1"/>
        </dgm:presLayoutVars>
      </dgm:prSet>
      <dgm:spPr/>
    </dgm:pt>
    <dgm:pt modelId="{EAAECD78-3B14-4F21-ACE8-65E436884A4E}" type="pres">
      <dgm:prSet presAssocID="{0A173886-4A53-4DBE-AD3D-B21210C1DDCB}" presName="hSp" presStyleCnt="0"/>
      <dgm:spPr/>
    </dgm:pt>
    <dgm:pt modelId="{D2FC82A4-63C6-4D43-991A-DB014E17B655}" type="pres">
      <dgm:prSet presAssocID="{0A173886-4A53-4DBE-AD3D-B21210C1DDCB}" presName="vProcSp" presStyleCnt="0"/>
      <dgm:spPr/>
    </dgm:pt>
    <dgm:pt modelId="{84174E4E-0A15-4101-82EB-24C3143D8244}" type="pres">
      <dgm:prSet presAssocID="{0A173886-4A53-4DBE-AD3D-B21210C1DDCB}" presName="vSp1" presStyleCnt="0"/>
      <dgm:spPr/>
    </dgm:pt>
    <dgm:pt modelId="{1B60923E-9E64-4EA4-9688-A9FDA74FABF1}" type="pres">
      <dgm:prSet presAssocID="{0A173886-4A53-4DBE-AD3D-B21210C1DDCB}" presName="simulatedConn" presStyleLbl="solidFgAcc1" presStyleIdx="0" presStyleCnt="3"/>
      <dgm:spPr/>
    </dgm:pt>
    <dgm:pt modelId="{99C993E2-90A7-473F-8625-A03ECDBCC361}" type="pres">
      <dgm:prSet presAssocID="{0A173886-4A53-4DBE-AD3D-B21210C1DDCB}" presName="vSp2" presStyleCnt="0"/>
      <dgm:spPr/>
    </dgm:pt>
    <dgm:pt modelId="{F44B84A1-1739-485C-AD90-A6A95BC7422D}" type="pres">
      <dgm:prSet presAssocID="{0A173886-4A53-4DBE-AD3D-B21210C1DDCB}" presName="sibTrans" presStyleCnt="0"/>
      <dgm:spPr/>
    </dgm:pt>
    <dgm:pt modelId="{96371BF2-883D-4267-A632-EFC4F96D6362}" type="pres">
      <dgm:prSet presAssocID="{5864ACEA-C54E-4B8C-833C-F4900E43B6C8}" presName="compositeNode" presStyleCnt="0">
        <dgm:presLayoutVars>
          <dgm:bulletEnabled val="1"/>
        </dgm:presLayoutVars>
      </dgm:prSet>
      <dgm:spPr/>
    </dgm:pt>
    <dgm:pt modelId="{3F34CBA9-0608-48EB-A978-6EEE5CEAE344}" type="pres">
      <dgm:prSet presAssocID="{5864ACEA-C54E-4B8C-833C-F4900E43B6C8}" presName="bgRect" presStyleLbl="node1" presStyleIdx="1" presStyleCnt="4"/>
      <dgm:spPr/>
    </dgm:pt>
    <dgm:pt modelId="{950D4D22-367E-4020-8C8D-14E3C06ED845}" type="pres">
      <dgm:prSet presAssocID="{5864ACEA-C54E-4B8C-833C-F4900E43B6C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8EDFCEE9-E9C6-438A-9477-6CA97D33E515}" type="pres">
      <dgm:prSet presAssocID="{5864ACEA-C54E-4B8C-833C-F4900E43B6C8}" presName="childNode" presStyleLbl="node1" presStyleIdx="1" presStyleCnt="4">
        <dgm:presLayoutVars>
          <dgm:bulletEnabled val="1"/>
        </dgm:presLayoutVars>
      </dgm:prSet>
      <dgm:spPr/>
    </dgm:pt>
    <dgm:pt modelId="{2B99224C-FBF1-4B75-B89F-AFDB5510B7F1}" type="pres">
      <dgm:prSet presAssocID="{93061783-A718-4EB6-9437-79D6864125BD}" presName="hSp" presStyleCnt="0"/>
      <dgm:spPr/>
    </dgm:pt>
    <dgm:pt modelId="{DE1D059F-29AE-4D7A-ABB0-729D73A9E934}" type="pres">
      <dgm:prSet presAssocID="{93061783-A718-4EB6-9437-79D6864125BD}" presName="vProcSp" presStyleCnt="0"/>
      <dgm:spPr/>
    </dgm:pt>
    <dgm:pt modelId="{2F1B8791-FA63-41AD-A387-CFC6882B31D0}" type="pres">
      <dgm:prSet presAssocID="{93061783-A718-4EB6-9437-79D6864125BD}" presName="vSp1" presStyleCnt="0"/>
      <dgm:spPr/>
    </dgm:pt>
    <dgm:pt modelId="{5161ECCA-F496-4C15-8430-6E107F731D6B}" type="pres">
      <dgm:prSet presAssocID="{93061783-A718-4EB6-9437-79D6864125BD}" presName="simulatedConn" presStyleLbl="solidFgAcc1" presStyleIdx="1" presStyleCnt="3"/>
      <dgm:spPr/>
    </dgm:pt>
    <dgm:pt modelId="{015DA2CB-A7B0-4F4D-8DD5-AE189579FC25}" type="pres">
      <dgm:prSet presAssocID="{93061783-A718-4EB6-9437-79D6864125BD}" presName="vSp2" presStyleCnt="0"/>
      <dgm:spPr/>
    </dgm:pt>
    <dgm:pt modelId="{776CEDC8-092E-4455-8B68-798BF4D8D950}" type="pres">
      <dgm:prSet presAssocID="{93061783-A718-4EB6-9437-79D6864125BD}" presName="sibTrans" presStyleCnt="0"/>
      <dgm:spPr/>
    </dgm:pt>
    <dgm:pt modelId="{26CAE85E-6B4A-486F-A816-2EEDF713C968}" type="pres">
      <dgm:prSet presAssocID="{AA83543E-89DB-4461-A4A0-5B70EA25FD50}" presName="compositeNode" presStyleCnt="0">
        <dgm:presLayoutVars>
          <dgm:bulletEnabled val="1"/>
        </dgm:presLayoutVars>
      </dgm:prSet>
      <dgm:spPr/>
    </dgm:pt>
    <dgm:pt modelId="{BC830380-6531-4FA3-8CB6-5563A5E950F5}" type="pres">
      <dgm:prSet presAssocID="{AA83543E-89DB-4461-A4A0-5B70EA25FD50}" presName="bgRect" presStyleLbl="node1" presStyleIdx="2" presStyleCnt="4"/>
      <dgm:spPr/>
    </dgm:pt>
    <dgm:pt modelId="{736A3E72-AEDD-43BD-BD3C-B1BB902BEFED}" type="pres">
      <dgm:prSet presAssocID="{AA83543E-89DB-4461-A4A0-5B70EA25FD5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99E71B91-601E-4C9E-8E59-5F125A997FA2}" type="pres">
      <dgm:prSet presAssocID="{AA83543E-89DB-4461-A4A0-5B70EA25FD50}" presName="childNode" presStyleLbl="node1" presStyleIdx="2" presStyleCnt="4">
        <dgm:presLayoutVars>
          <dgm:bulletEnabled val="1"/>
        </dgm:presLayoutVars>
      </dgm:prSet>
      <dgm:spPr/>
    </dgm:pt>
    <dgm:pt modelId="{813C6729-6BAD-4A1A-8F8A-7BD99534CD2F}" type="pres">
      <dgm:prSet presAssocID="{904C8B6F-1C14-47F7-A196-2DA149E3FBD3}" presName="hSp" presStyleCnt="0"/>
      <dgm:spPr/>
    </dgm:pt>
    <dgm:pt modelId="{5AF9F346-E13E-4A7D-BAE4-42A9F032E8DF}" type="pres">
      <dgm:prSet presAssocID="{904C8B6F-1C14-47F7-A196-2DA149E3FBD3}" presName="vProcSp" presStyleCnt="0"/>
      <dgm:spPr/>
    </dgm:pt>
    <dgm:pt modelId="{C4DC27AE-360D-4F65-A733-BEE70D17E04A}" type="pres">
      <dgm:prSet presAssocID="{904C8B6F-1C14-47F7-A196-2DA149E3FBD3}" presName="vSp1" presStyleCnt="0"/>
      <dgm:spPr/>
    </dgm:pt>
    <dgm:pt modelId="{274BB370-9DEF-4D02-8E3C-E9D736E958D8}" type="pres">
      <dgm:prSet presAssocID="{904C8B6F-1C14-47F7-A196-2DA149E3FBD3}" presName="simulatedConn" presStyleLbl="solidFgAcc1" presStyleIdx="2" presStyleCnt="3"/>
      <dgm:spPr/>
    </dgm:pt>
    <dgm:pt modelId="{B9DCDE74-926A-4346-A717-C1DC797E8A11}" type="pres">
      <dgm:prSet presAssocID="{904C8B6F-1C14-47F7-A196-2DA149E3FBD3}" presName="vSp2" presStyleCnt="0"/>
      <dgm:spPr/>
    </dgm:pt>
    <dgm:pt modelId="{82620B46-5379-4658-B446-8E35B3768741}" type="pres">
      <dgm:prSet presAssocID="{904C8B6F-1C14-47F7-A196-2DA149E3FBD3}" presName="sibTrans" presStyleCnt="0"/>
      <dgm:spPr/>
    </dgm:pt>
    <dgm:pt modelId="{45D72474-A00D-49FD-ABD2-2803F469318A}" type="pres">
      <dgm:prSet presAssocID="{B2DBF0D8-677D-4DA3-9696-4692D98EC8C7}" presName="compositeNode" presStyleCnt="0">
        <dgm:presLayoutVars>
          <dgm:bulletEnabled val="1"/>
        </dgm:presLayoutVars>
      </dgm:prSet>
      <dgm:spPr/>
    </dgm:pt>
    <dgm:pt modelId="{BB48ACD2-BCDB-4966-8E2F-E35C1299B3AB}" type="pres">
      <dgm:prSet presAssocID="{B2DBF0D8-677D-4DA3-9696-4692D98EC8C7}" presName="bgRect" presStyleLbl="node1" presStyleIdx="3" presStyleCnt="4"/>
      <dgm:spPr/>
    </dgm:pt>
    <dgm:pt modelId="{D7EAB3A4-60EF-46BC-AD1F-680D1CE31D7E}" type="pres">
      <dgm:prSet presAssocID="{B2DBF0D8-677D-4DA3-9696-4692D98EC8C7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3C875007-B5B1-4AEB-B138-742EA480BADC}" type="pres">
      <dgm:prSet presAssocID="{B2DBF0D8-677D-4DA3-9696-4692D98EC8C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29A590E-32FE-4D14-9E63-3BCF118C9690}" srcId="{A0D9B9BE-C572-4551-9AE7-5752C85922AC}" destId="{5682FB4E-BCB4-41BD-8DE9-33DA615E0C08}" srcOrd="2" destOrd="0" parTransId="{835DDA8A-6843-40F5-B2C6-86125B9849E3}" sibTransId="{9938EF70-5022-4149-9243-3CB40747400F}"/>
    <dgm:cxn modelId="{0D66DF11-70E8-4EDD-A11A-024D2E19F613}" srcId="{AA83543E-89DB-4461-A4A0-5B70EA25FD50}" destId="{B0514D61-7E6A-41C9-BA0D-14DDDAF89616}" srcOrd="5" destOrd="0" parTransId="{8105674A-BE5E-42E3-8616-8139CE6D3A8E}" sibTransId="{B718D172-97DC-40DA-8B60-23A1C8D0DC52}"/>
    <dgm:cxn modelId="{3AB8B820-D1F6-4006-8982-17DF75848075}" srcId="{B2DBF0D8-677D-4DA3-9696-4692D98EC8C7}" destId="{D27F35A2-B504-4164-8DB5-08228AEF0EAE}" srcOrd="5" destOrd="0" parTransId="{A98165BD-9198-4D43-85CE-0E4A3ECB9B1E}" sibTransId="{1668B888-1746-47AC-8758-49611B8CD1C2}"/>
    <dgm:cxn modelId="{79521A25-DF53-4853-A979-8A6607635581}" type="presOf" srcId="{A0D9B9BE-C572-4551-9AE7-5752C85922AC}" destId="{8DB87F97-852D-4CD9-99B6-7F5A9C87178F}" srcOrd="1" destOrd="0" presId="urn:microsoft.com/office/officeart/2005/8/layout/hProcess7"/>
    <dgm:cxn modelId="{71A4AF25-62D5-47EC-B05F-F349AF94595D}" type="presOf" srcId="{C8B2EB19-0D49-4CAF-AB2A-28430478F3A5}" destId="{8EDFCEE9-E9C6-438A-9477-6CA97D33E515}" srcOrd="0" destOrd="2" presId="urn:microsoft.com/office/officeart/2005/8/layout/hProcess7"/>
    <dgm:cxn modelId="{93623426-FBFD-43D4-B6F8-5934B4652927}" srcId="{B2DBF0D8-677D-4DA3-9696-4692D98EC8C7}" destId="{A3CAAD20-EA5C-4583-A186-E2F9EF4F09E1}" srcOrd="3" destOrd="0" parTransId="{DC29C268-FE1A-4DEB-97F0-F62B41648B6D}" sibTransId="{7FE0F183-5144-45B2-8C8D-9748816B7D36}"/>
    <dgm:cxn modelId="{745E0827-CC71-421F-9776-82396F7C10D4}" type="presOf" srcId="{30F568B1-725D-4FCC-A10C-4CD7BCDEF754}" destId="{2D92CE71-A227-4FE6-AC4E-00F058140C6B}" srcOrd="0" destOrd="4" presId="urn:microsoft.com/office/officeart/2005/8/layout/hProcess7"/>
    <dgm:cxn modelId="{BB5A312B-D6E4-4427-A7C0-048990D4F93B}" type="presOf" srcId="{B2DBF0D8-677D-4DA3-9696-4692D98EC8C7}" destId="{D7EAB3A4-60EF-46BC-AD1F-680D1CE31D7E}" srcOrd="1" destOrd="0" presId="urn:microsoft.com/office/officeart/2005/8/layout/hProcess7"/>
    <dgm:cxn modelId="{BD913E2C-74FF-4338-BE11-B3D13B7A464F}" srcId="{B2DBF0D8-677D-4DA3-9696-4692D98EC8C7}" destId="{A695A0A7-B780-425A-96B7-582DBA044A9F}" srcOrd="6" destOrd="0" parTransId="{CDD97AC5-CACE-42F7-86C5-661895543DB0}" sibTransId="{1ED291BA-C8D9-42CE-8E73-D8384FC15B58}"/>
    <dgm:cxn modelId="{F6FCD82C-ED57-4391-A140-CBEE88EFF74E}" srcId="{B2DBF0D8-677D-4DA3-9696-4692D98EC8C7}" destId="{E50BEEED-8558-4F99-8B77-09B36A75DCC0}" srcOrd="4" destOrd="0" parTransId="{8BC9595C-8A9B-427F-9A9B-6C9AF30BCB29}" sibTransId="{17558D30-89C8-4BDD-9E95-B90BAACA076F}"/>
    <dgm:cxn modelId="{3EC6E62C-E9CB-4594-B030-752059D9A5E3}" type="presOf" srcId="{A8EB5F50-C4EA-4C3A-A3E2-C18DF5ED4F6B}" destId="{A682DA00-130B-4A30-95C2-F5DC69831C8D}" srcOrd="0" destOrd="0" presId="urn:microsoft.com/office/officeart/2005/8/layout/hProcess7"/>
    <dgm:cxn modelId="{0CCF5530-D197-49DB-BD71-93DC18C63CBE}" type="presOf" srcId="{906FFF35-D50B-40E4-827B-7AA529250D00}" destId="{8EDFCEE9-E9C6-438A-9477-6CA97D33E515}" srcOrd="0" destOrd="0" presId="urn:microsoft.com/office/officeart/2005/8/layout/hProcess7"/>
    <dgm:cxn modelId="{97B69D38-6BB5-403E-B74E-404ACFD317B2}" srcId="{A8EB5F50-C4EA-4C3A-A3E2-C18DF5ED4F6B}" destId="{AA83543E-89DB-4461-A4A0-5B70EA25FD50}" srcOrd="2" destOrd="0" parTransId="{B422FF80-6C4A-4099-90D5-0CBBBC3CF13A}" sibTransId="{904C8B6F-1C14-47F7-A196-2DA149E3FBD3}"/>
    <dgm:cxn modelId="{1376EA3A-82EA-4FEB-8922-950289B3370C}" type="presOf" srcId="{EA8770EA-40D1-45A5-B64D-E481096AB7FA}" destId="{2D92CE71-A227-4FE6-AC4E-00F058140C6B}" srcOrd="0" destOrd="6" presId="urn:microsoft.com/office/officeart/2005/8/layout/hProcess7"/>
    <dgm:cxn modelId="{55AE533B-1F1C-4479-BBB0-204610E563C4}" srcId="{5864ACEA-C54E-4B8C-833C-F4900E43B6C8}" destId="{CE437B1A-2391-45FF-94D8-209F9BE5ED2E}" srcOrd="6" destOrd="0" parTransId="{3268E786-6AEC-41B4-8E06-6BF19AD2E950}" sibTransId="{B98C099D-E1A3-496C-9648-7B278EEB7FCF}"/>
    <dgm:cxn modelId="{A8FB605D-F2A8-4B83-84BE-C70C2FF97FA3}" type="presOf" srcId="{5864ACEA-C54E-4B8C-833C-F4900E43B6C8}" destId="{950D4D22-367E-4020-8C8D-14E3C06ED845}" srcOrd="1" destOrd="0" presId="urn:microsoft.com/office/officeart/2005/8/layout/hProcess7"/>
    <dgm:cxn modelId="{6BED725D-50C2-4BEC-9836-9C2B4C0EC62D}" srcId="{A8EB5F50-C4EA-4C3A-A3E2-C18DF5ED4F6B}" destId="{A0D9B9BE-C572-4551-9AE7-5752C85922AC}" srcOrd="0" destOrd="0" parTransId="{6302F9CD-4185-40B9-B268-B2729CAE20FB}" sibTransId="{0A173886-4A53-4DBE-AD3D-B21210C1DDCB}"/>
    <dgm:cxn modelId="{2D9B4646-1417-4276-8634-0885EAC13A58}" type="presOf" srcId="{05742CA6-71D8-4E59-B47F-B1C6499DBC28}" destId="{3C875007-B5B1-4AEB-B138-742EA480BADC}" srcOrd="0" destOrd="1" presId="urn:microsoft.com/office/officeart/2005/8/layout/hProcess7"/>
    <dgm:cxn modelId="{7680E56C-C399-4C89-A85E-6A6D4CF20803}" type="presOf" srcId="{882B27AD-4766-405E-8819-048A18F1EB74}" destId="{8EDFCEE9-E9C6-438A-9477-6CA97D33E515}" srcOrd="0" destOrd="7" presId="urn:microsoft.com/office/officeart/2005/8/layout/hProcess7"/>
    <dgm:cxn modelId="{BCFE164D-7222-45F4-B8F2-18B93284753E}" type="presOf" srcId="{E50BEEED-8558-4F99-8B77-09B36A75DCC0}" destId="{3C875007-B5B1-4AEB-B138-742EA480BADC}" srcOrd="0" destOrd="4" presId="urn:microsoft.com/office/officeart/2005/8/layout/hProcess7"/>
    <dgm:cxn modelId="{7E1C774E-46C0-4506-9743-7E0C0CC52116}" type="presOf" srcId="{73F25F4A-2AE1-4E32-BB29-95FEF909C98B}" destId="{99E71B91-601E-4C9E-8E59-5F125A997FA2}" srcOrd="0" destOrd="6" presId="urn:microsoft.com/office/officeart/2005/8/layout/hProcess7"/>
    <dgm:cxn modelId="{B59B7172-08A2-4EFB-A64C-57E0D680B362}" srcId="{B2DBF0D8-677D-4DA3-9696-4692D98EC8C7}" destId="{5AAEFDD5-C142-4A1D-AE60-6F4E119BA65C}" srcOrd="7" destOrd="0" parTransId="{52A17026-C7AE-492D-A25E-E4FBDDFABDAF}" sibTransId="{855FFF72-9F35-414E-B8D4-4EAAF63BF049}"/>
    <dgm:cxn modelId="{51B02656-D975-4088-8F87-2657D92BBF12}" srcId="{AA83543E-89DB-4461-A4A0-5B70EA25FD50}" destId="{3EF596D3-B57C-464C-8963-FFBF53F3BB2A}" srcOrd="2" destOrd="0" parTransId="{96C42FFD-3EE5-400D-B1E1-ACFBC15D0942}" sibTransId="{AFD8B21C-112A-452C-9BFB-1363B4B8D422}"/>
    <dgm:cxn modelId="{4C489579-6BBB-4F60-BBFE-A571AFFFE1ED}" type="presOf" srcId="{16C18FD7-3EF9-4583-A8DB-708C6DB4E1AF}" destId="{8EDFCEE9-E9C6-438A-9477-6CA97D33E515}" srcOrd="0" destOrd="3" presId="urn:microsoft.com/office/officeart/2005/8/layout/hProcess7"/>
    <dgm:cxn modelId="{AA87A25A-3318-4770-B378-33B87332FF62}" type="presOf" srcId="{169E7FE8-30BE-498F-91DA-FCF3F38375EA}" destId="{99E71B91-601E-4C9E-8E59-5F125A997FA2}" srcOrd="0" destOrd="0" presId="urn:microsoft.com/office/officeart/2005/8/layout/hProcess7"/>
    <dgm:cxn modelId="{9A380A83-D71A-48BD-90E9-9FA2A8C1625A}" srcId="{5864ACEA-C54E-4B8C-833C-F4900E43B6C8}" destId="{2795E531-809E-4098-B49D-7B49D34D3D6C}" srcOrd="5" destOrd="0" parTransId="{1B084C0D-E238-4F45-AED1-86BC6491B750}" sibTransId="{79E73420-F014-4068-8625-1ED839F0416F}"/>
    <dgm:cxn modelId="{DA039983-C7C2-4847-8417-A2D6235F5711}" type="presOf" srcId="{5864ACEA-C54E-4B8C-833C-F4900E43B6C8}" destId="{3F34CBA9-0608-48EB-A978-6EEE5CEAE344}" srcOrd="0" destOrd="0" presId="urn:microsoft.com/office/officeart/2005/8/layout/hProcess7"/>
    <dgm:cxn modelId="{750F9F83-2A6C-40F8-8E26-3C89F841C97A}" type="presOf" srcId="{65D59B5E-1834-4F54-9B52-CB975533AFFC}" destId="{2D92CE71-A227-4FE6-AC4E-00F058140C6B}" srcOrd="0" destOrd="0" presId="urn:microsoft.com/office/officeart/2005/8/layout/hProcess7"/>
    <dgm:cxn modelId="{27CB2688-D6B6-4443-B481-9FBC653CD4C0}" srcId="{A0D9B9BE-C572-4551-9AE7-5752C85922AC}" destId="{EA8770EA-40D1-45A5-B64D-E481096AB7FA}" srcOrd="6" destOrd="0" parTransId="{5696ACF2-7C47-4180-B6FE-865B6D8B2F8B}" sibTransId="{48E1D3BB-C3E1-4A56-B566-14151332011F}"/>
    <dgm:cxn modelId="{D13F8191-8E32-45FE-88A2-536A375779AB}" type="presOf" srcId="{5AAEFDD5-C142-4A1D-AE60-6F4E119BA65C}" destId="{3C875007-B5B1-4AEB-B138-742EA480BADC}" srcOrd="0" destOrd="7" presId="urn:microsoft.com/office/officeart/2005/8/layout/hProcess7"/>
    <dgm:cxn modelId="{0FE90897-05C7-4A4A-B24D-60323AD6729C}" type="presOf" srcId="{A695A0A7-B780-425A-96B7-582DBA044A9F}" destId="{3C875007-B5B1-4AEB-B138-742EA480BADC}" srcOrd="0" destOrd="6" presId="urn:microsoft.com/office/officeart/2005/8/layout/hProcess7"/>
    <dgm:cxn modelId="{33383C9B-3413-4BB0-B730-A4477720F67F}" type="presOf" srcId="{E8FF47D6-6074-4541-BA1C-70FCBF2920D3}" destId="{2D92CE71-A227-4FE6-AC4E-00F058140C6B}" srcOrd="0" destOrd="5" presId="urn:microsoft.com/office/officeart/2005/8/layout/hProcess7"/>
    <dgm:cxn modelId="{526C6D9B-CB9F-49B9-A914-E18BE461ED70}" type="presOf" srcId="{0716C3E2-2025-4078-BD27-194E90976257}" destId="{99E71B91-601E-4C9E-8E59-5F125A997FA2}" srcOrd="0" destOrd="1" presId="urn:microsoft.com/office/officeart/2005/8/layout/hProcess7"/>
    <dgm:cxn modelId="{AB88259C-6B82-447E-B016-F11C84547722}" type="presOf" srcId="{2795E531-809E-4098-B49D-7B49D34D3D6C}" destId="{8EDFCEE9-E9C6-438A-9477-6CA97D33E515}" srcOrd="0" destOrd="5" presId="urn:microsoft.com/office/officeart/2005/8/layout/hProcess7"/>
    <dgm:cxn modelId="{8C4B049F-DC27-409E-B889-E5F2AC1D4FE8}" type="presOf" srcId="{F5748723-7F2C-48BA-8E5E-13C079D53717}" destId="{8EDFCEE9-E9C6-438A-9477-6CA97D33E515}" srcOrd="0" destOrd="1" presId="urn:microsoft.com/office/officeart/2005/8/layout/hProcess7"/>
    <dgm:cxn modelId="{4B018A9F-D380-4DA4-859D-48B745FC56BA}" srcId="{5864ACEA-C54E-4B8C-833C-F4900E43B6C8}" destId="{16C18FD7-3EF9-4583-A8DB-708C6DB4E1AF}" srcOrd="3" destOrd="0" parTransId="{FA4B9853-D628-46B1-89C5-360A62F1D9BF}" sibTransId="{F5BD2C4B-6DC8-42C1-8749-5374D37A70DE}"/>
    <dgm:cxn modelId="{C0A92CA1-102A-4FE5-8C51-22E91E7559F1}" type="presOf" srcId="{C22E274D-DC31-491D-920A-379501ABA8C6}" destId="{2D92CE71-A227-4FE6-AC4E-00F058140C6B}" srcOrd="0" destOrd="1" presId="urn:microsoft.com/office/officeart/2005/8/layout/hProcess7"/>
    <dgm:cxn modelId="{952550A1-0336-48C0-B50B-851AD8E7617C}" srcId="{AA83543E-89DB-4461-A4A0-5B70EA25FD50}" destId="{169E7FE8-30BE-498F-91DA-FCF3F38375EA}" srcOrd="0" destOrd="0" parTransId="{172F1891-04C2-4686-9DA8-BDF5859D623A}" sibTransId="{11C8C1AE-D243-4A06-95C1-EBA5766CF745}"/>
    <dgm:cxn modelId="{7A36D2A3-A4FB-454A-AFF3-3BCA4762032F}" type="presOf" srcId="{C4448CA9-3089-47B3-81E8-0F4EE94F87FC}" destId="{2D92CE71-A227-4FE6-AC4E-00F058140C6B}" srcOrd="0" destOrd="3" presId="urn:microsoft.com/office/officeart/2005/8/layout/hProcess7"/>
    <dgm:cxn modelId="{4E195BA5-F284-4A7C-90C8-5D1B395A639A}" srcId="{B2DBF0D8-677D-4DA3-9696-4692D98EC8C7}" destId="{05742CA6-71D8-4E59-B47F-B1C6499DBC28}" srcOrd="1" destOrd="0" parTransId="{33005ED9-CE13-4A00-918D-C11F4C587CE9}" sibTransId="{AE1F49A4-84EA-4836-B252-33BF6725DB93}"/>
    <dgm:cxn modelId="{80C382AB-A6BE-42DA-809E-0F5A00139871}" srcId="{A0D9B9BE-C572-4551-9AE7-5752C85922AC}" destId="{65D59B5E-1834-4F54-9B52-CB975533AFFC}" srcOrd="0" destOrd="0" parTransId="{F5B7D901-717A-4A28-9A4D-FD65880F82D3}" sibTransId="{2C2DC7AE-4E58-406B-A8D4-FC19710CF588}"/>
    <dgm:cxn modelId="{4411DDAB-142B-49C6-874C-97730E44DB4F}" type="presOf" srcId="{C5145AC8-E0EF-47EC-BC01-71835939A0F4}" destId="{3C875007-B5B1-4AEB-B138-742EA480BADC}" srcOrd="0" destOrd="0" presId="urn:microsoft.com/office/officeart/2005/8/layout/hProcess7"/>
    <dgm:cxn modelId="{507655AF-8106-4439-BAFF-9FB22307BE7C}" type="presOf" srcId="{B2DBF0D8-677D-4DA3-9696-4692D98EC8C7}" destId="{BB48ACD2-BCDB-4966-8E2F-E35C1299B3AB}" srcOrd="0" destOrd="0" presId="urn:microsoft.com/office/officeart/2005/8/layout/hProcess7"/>
    <dgm:cxn modelId="{E15328B0-C16B-48C2-9611-879F6530A552}" srcId="{A8EB5F50-C4EA-4C3A-A3E2-C18DF5ED4F6B}" destId="{B2DBF0D8-677D-4DA3-9696-4692D98EC8C7}" srcOrd="3" destOrd="0" parTransId="{CE5838AF-72D7-4C2C-B32B-6055A3FF4143}" sibTransId="{DDF3CB1E-0C0B-4AE5-9FFB-F5540F04C62B}"/>
    <dgm:cxn modelId="{9FDF79B2-D0CF-4C1E-B4F7-F0B945694595}" srcId="{5864ACEA-C54E-4B8C-833C-F4900E43B6C8}" destId="{906FFF35-D50B-40E4-827B-7AA529250D00}" srcOrd="0" destOrd="0" parTransId="{CBFBB487-3181-43B4-8608-C023ADD3FFDE}" sibTransId="{95C989FA-A483-4867-9389-99EE462254DA}"/>
    <dgm:cxn modelId="{A31212B5-2C4C-4817-ACB6-7F1429A99D65}" type="presOf" srcId="{15B8F853-2DE8-417C-A097-85B9CF0AE21A}" destId="{3C875007-B5B1-4AEB-B138-742EA480BADC}" srcOrd="0" destOrd="2" presId="urn:microsoft.com/office/officeart/2005/8/layout/hProcess7"/>
    <dgm:cxn modelId="{2CB51CB5-2498-4855-A92F-1B258CC61F44}" type="presOf" srcId="{A3CAAD20-EA5C-4583-A186-E2F9EF4F09E1}" destId="{3C875007-B5B1-4AEB-B138-742EA480BADC}" srcOrd="0" destOrd="3" presId="urn:microsoft.com/office/officeart/2005/8/layout/hProcess7"/>
    <dgm:cxn modelId="{901D31B6-4E0F-45BD-9A35-038DCFEF6708}" type="presOf" srcId="{F713557E-E769-4EA1-8287-7CA8957C9F36}" destId="{99E71B91-601E-4C9E-8E59-5F125A997FA2}" srcOrd="0" destOrd="3" presId="urn:microsoft.com/office/officeart/2005/8/layout/hProcess7"/>
    <dgm:cxn modelId="{9EB14FB7-E198-4D7F-9BAE-E05678C8CD13}" srcId="{A0D9B9BE-C572-4551-9AE7-5752C85922AC}" destId="{E8FF47D6-6074-4541-BA1C-70FCBF2920D3}" srcOrd="5" destOrd="0" parTransId="{62AF3EC9-8B62-4714-AF2F-2184BAEF0EC6}" sibTransId="{3936CF08-5019-4381-8F1F-8B6DF408BB62}"/>
    <dgm:cxn modelId="{23712FBA-54EF-4D7E-B57A-4C6212E0AEB3}" srcId="{A0D9B9BE-C572-4551-9AE7-5752C85922AC}" destId="{30F568B1-725D-4FCC-A10C-4CD7BCDEF754}" srcOrd="4" destOrd="0" parTransId="{5DB5F16A-D78A-4A6B-8B09-1AF33551975D}" sibTransId="{5751C628-9E7C-4A33-9663-464CC35700DD}"/>
    <dgm:cxn modelId="{A6418ABB-07D0-474C-9314-AAA44FABB7B2}" type="presOf" srcId="{A0D9B9BE-C572-4551-9AE7-5752C85922AC}" destId="{68A50FCD-3C96-49F8-BADA-53C88CBCA830}" srcOrd="0" destOrd="0" presId="urn:microsoft.com/office/officeart/2005/8/layout/hProcess7"/>
    <dgm:cxn modelId="{F14875BC-B6EA-4E95-B30C-BD918CF15E1B}" type="presOf" srcId="{D27F35A2-B504-4164-8DB5-08228AEF0EAE}" destId="{3C875007-B5B1-4AEB-B138-742EA480BADC}" srcOrd="0" destOrd="5" presId="urn:microsoft.com/office/officeart/2005/8/layout/hProcess7"/>
    <dgm:cxn modelId="{086DA0BC-C64E-4C8E-B50D-358666902BC6}" type="presOf" srcId="{4D977423-A758-4D67-8396-72930AF402E8}" destId="{99E71B91-601E-4C9E-8E59-5F125A997FA2}" srcOrd="0" destOrd="4" presId="urn:microsoft.com/office/officeart/2005/8/layout/hProcess7"/>
    <dgm:cxn modelId="{D970B3C1-400F-4AF7-A02D-C1B24E50166E}" type="presOf" srcId="{9704E823-E2E6-4577-B2E2-9E698E1F8A7B}" destId="{8EDFCEE9-E9C6-438A-9477-6CA97D33E515}" srcOrd="0" destOrd="4" presId="urn:microsoft.com/office/officeart/2005/8/layout/hProcess7"/>
    <dgm:cxn modelId="{A5C634C3-580E-4896-99C1-48B670EEC448}" srcId="{B2DBF0D8-677D-4DA3-9696-4692D98EC8C7}" destId="{C5145AC8-E0EF-47EC-BC01-71835939A0F4}" srcOrd="0" destOrd="0" parTransId="{B35181B3-86D6-4DB6-96B5-812961A0DEEE}" sibTransId="{DF5EA220-EA6E-4760-9AD8-77F177C27793}"/>
    <dgm:cxn modelId="{78629CC6-4F1F-43E7-A3A8-6BEA1633C0B1}" srcId="{A0D9B9BE-C572-4551-9AE7-5752C85922AC}" destId="{C22E274D-DC31-491D-920A-379501ABA8C6}" srcOrd="1" destOrd="0" parTransId="{5AAEF4F3-896F-48F3-BF6F-A554A0CA7100}" sibTransId="{2B79EEB9-B316-49D4-ACD1-30F01749FAEE}"/>
    <dgm:cxn modelId="{CC26CBC6-368E-4D08-BA68-DD26A5C087F2}" srcId="{AA83543E-89DB-4461-A4A0-5B70EA25FD50}" destId="{0716C3E2-2025-4078-BD27-194E90976257}" srcOrd="1" destOrd="0" parTransId="{6475A457-E6F0-419C-B717-6FA17428D1CE}" sibTransId="{645275F0-D4B0-4AEE-96BE-343E0CADE78E}"/>
    <dgm:cxn modelId="{8A60E3CD-B376-47C2-81CF-BDFBEA391956}" srcId="{AA83543E-89DB-4461-A4A0-5B70EA25FD50}" destId="{F713557E-E769-4EA1-8287-7CA8957C9F36}" srcOrd="3" destOrd="0" parTransId="{789EB003-AC1F-4747-93E5-30EDA6911791}" sibTransId="{029226E8-0142-487F-84CE-281BDF11E811}"/>
    <dgm:cxn modelId="{CEA617D1-9EF5-4A44-BFBF-E2934FB6DAEB}" srcId="{5864ACEA-C54E-4B8C-833C-F4900E43B6C8}" destId="{882B27AD-4766-405E-8819-048A18F1EB74}" srcOrd="7" destOrd="0" parTransId="{494AB858-A90D-4A29-A3CC-1F7B11C9ED2B}" sibTransId="{E63C217F-8C12-4C67-AD5B-841AF457F030}"/>
    <dgm:cxn modelId="{02B16FD5-C8BF-4803-8151-9BF0E60BB50D}" srcId="{AA83543E-89DB-4461-A4A0-5B70EA25FD50}" destId="{4D977423-A758-4D67-8396-72930AF402E8}" srcOrd="4" destOrd="0" parTransId="{90FE5118-68F1-45D9-B827-B43CD9938F44}" sibTransId="{256809EF-E38B-4CD3-9A8E-853A257AD2FD}"/>
    <dgm:cxn modelId="{2B4806D6-3FBC-4D8B-BCDD-84A864695CB7}" type="presOf" srcId="{AA83543E-89DB-4461-A4A0-5B70EA25FD50}" destId="{736A3E72-AEDD-43BD-BD3C-B1BB902BEFED}" srcOrd="1" destOrd="0" presId="urn:microsoft.com/office/officeart/2005/8/layout/hProcess7"/>
    <dgm:cxn modelId="{BB2FC8D9-AEC3-40AF-B405-AD096C067DEA}" srcId="{5864ACEA-C54E-4B8C-833C-F4900E43B6C8}" destId="{9704E823-E2E6-4577-B2E2-9E698E1F8A7B}" srcOrd="4" destOrd="0" parTransId="{E8EE7C5D-B0FD-45DC-A60D-925D10C5D14B}" sibTransId="{FCBE1122-912E-4ACE-A8E4-319DFABBB51B}"/>
    <dgm:cxn modelId="{699EB6DE-2935-4568-9C8B-F88ABC47B7C0}" srcId="{5864ACEA-C54E-4B8C-833C-F4900E43B6C8}" destId="{C8B2EB19-0D49-4CAF-AB2A-28430478F3A5}" srcOrd="2" destOrd="0" parTransId="{B98406FE-B746-4F0A-B1CA-7B07B99C5A3F}" sibTransId="{5011A713-4BEB-4E17-BB3B-55F4939018B3}"/>
    <dgm:cxn modelId="{FF0E28E4-BB8F-4AE9-BF32-1D8FD079FAD9}" srcId="{A8EB5F50-C4EA-4C3A-A3E2-C18DF5ED4F6B}" destId="{5864ACEA-C54E-4B8C-833C-F4900E43B6C8}" srcOrd="1" destOrd="0" parTransId="{A5CD81FA-BE9F-4AAE-9568-47D2F4DB3FEE}" sibTransId="{93061783-A718-4EB6-9437-79D6864125BD}"/>
    <dgm:cxn modelId="{76E88AE4-0C5D-4A65-BA27-49788CE97F27}" type="presOf" srcId="{3EF596D3-B57C-464C-8963-FFBF53F3BB2A}" destId="{99E71B91-601E-4C9E-8E59-5F125A997FA2}" srcOrd="0" destOrd="2" presId="urn:microsoft.com/office/officeart/2005/8/layout/hProcess7"/>
    <dgm:cxn modelId="{340EC2E5-AC60-4810-8F32-507C972E654E}" srcId="{A0D9B9BE-C572-4551-9AE7-5752C85922AC}" destId="{C4448CA9-3089-47B3-81E8-0F4EE94F87FC}" srcOrd="3" destOrd="0" parTransId="{C63FDB42-1E77-404D-9B1A-DEB4E025D89A}" sibTransId="{B786B759-82D8-4504-B043-E496BB28F515}"/>
    <dgm:cxn modelId="{2EC760E6-4DAE-46EC-83B7-A61EF8B49739}" srcId="{B2DBF0D8-677D-4DA3-9696-4692D98EC8C7}" destId="{15B8F853-2DE8-417C-A097-85B9CF0AE21A}" srcOrd="2" destOrd="0" parTransId="{3C9D90E9-1316-4C40-87F1-86E0085A3B7B}" sibTransId="{E96F7BF2-3E9C-4EB3-966A-6F80A36031F2}"/>
    <dgm:cxn modelId="{87E966E9-D4DC-4080-9D5C-DFCF77833987}" type="presOf" srcId="{AA83543E-89DB-4461-A4A0-5B70EA25FD50}" destId="{BC830380-6531-4FA3-8CB6-5563A5E950F5}" srcOrd="0" destOrd="0" presId="urn:microsoft.com/office/officeart/2005/8/layout/hProcess7"/>
    <dgm:cxn modelId="{F12659EE-DCA4-4229-AA5C-A3E1CDEB0A99}" type="presOf" srcId="{5682FB4E-BCB4-41BD-8DE9-33DA615E0C08}" destId="{2D92CE71-A227-4FE6-AC4E-00F058140C6B}" srcOrd="0" destOrd="2" presId="urn:microsoft.com/office/officeart/2005/8/layout/hProcess7"/>
    <dgm:cxn modelId="{FB6B93F1-BCDA-4CAF-9455-0C77D39BAC4C}" srcId="{AA83543E-89DB-4461-A4A0-5B70EA25FD50}" destId="{73F25F4A-2AE1-4E32-BB29-95FEF909C98B}" srcOrd="6" destOrd="0" parTransId="{A2246AD6-BCA0-46E3-9FDF-6A53F3EAABDE}" sibTransId="{B31EFD3F-F049-4F29-B9EA-F6359073AB62}"/>
    <dgm:cxn modelId="{BD41B5FB-C04B-4662-8515-8BB361963A9C}" type="presOf" srcId="{CE437B1A-2391-45FF-94D8-209F9BE5ED2E}" destId="{8EDFCEE9-E9C6-438A-9477-6CA97D33E515}" srcOrd="0" destOrd="6" presId="urn:microsoft.com/office/officeart/2005/8/layout/hProcess7"/>
    <dgm:cxn modelId="{949760FE-2CBB-4272-ADA2-D82D6981A0E9}" type="presOf" srcId="{B0514D61-7E6A-41C9-BA0D-14DDDAF89616}" destId="{99E71B91-601E-4C9E-8E59-5F125A997FA2}" srcOrd="0" destOrd="5" presId="urn:microsoft.com/office/officeart/2005/8/layout/hProcess7"/>
    <dgm:cxn modelId="{C20F48FE-5D6D-46E9-A8A6-A458EAF141F3}" srcId="{5864ACEA-C54E-4B8C-833C-F4900E43B6C8}" destId="{F5748723-7F2C-48BA-8E5E-13C079D53717}" srcOrd="1" destOrd="0" parTransId="{F257734C-A12B-4704-8364-E546B95925BC}" sibTransId="{C8695392-C0F6-493A-800C-8A5F1C992A58}"/>
    <dgm:cxn modelId="{AACD247B-7F01-4DB8-BA6A-4731954F6014}" type="presParOf" srcId="{A682DA00-130B-4A30-95C2-F5DC69831C8D}" destId="{630A713C-2897-4EF4-931D-129FBCB61E00}" srcOrd="0" destOrd="0" presId="urn:microsoft.com/office/officeart/2005/8/layout/hProcess7"/>
    <dgm:cxn modelId="{F44904B4-2983-4191-A699-BA2DF838940D}" type="presParOf" srcId="{630A713C-2897-4EF4-931D-129FBCB61E00}" destId="{68A50FCD-3C96-49F8-BADA-53C88CBCA830}" srcOrd="0" destOrd="0" presId="urn:microsoft.com/office/officeart/2005/8/layout/hProcess7"/>
    <dgm:cxn modelId="{EDD076CC-77B9-46C4-9E27-DCD67A46A793}" type="presParOf" srcId="{630A713C-2897-4EF4-931D-129FBCB61E00}" destId="{8DB87F97-852D-4CD9-99B6-7F5A9C87178F}" srcOrd="1" destOrd="0" presId="urn:microsoft.com/office/officeart/2005/8/layout/hProcess7"/>
    <dgm:cxn modelId="{2D66746C-8C86-4415-80A1-6AC5A9F0EBF1}" type="presParOf" srcId="{630A713C-2897-4EF4-931D-129FBCB61E00}" destId="{2D92CE71-A227-4FE6-AC4E-00F058140C6B}" srcOrd="2" destOrd="0" presId="urn:microsoft.com/office/officeart/2005/8/layout/hProcess7"/>
    <dgm:cxn modelId="{4702D89A-A805-410E-B0B8-11ABB60AEAD8}" type="presParOf" srcId="{A682DA00-130B-4A30-95C2-F5DC69831C8D}" destId="{EAAECD78-3B14-4F21-ACE8-65E436884A4E}" srcOrd="1" destOrd="0" presId="urn:microsoft.com/office/officeart/2005/8/layout/hProcess7"/>
    <dgm:cxn modelId="{8F0560CF-410E-4777-AB00-85CEDD46D80E}" type="presParOf" srcId="{A682DA00-130B-4A30-95C2-F5DC69831C8D}" destId="{D2FC82A4-63C6-4D43-991A-DB014E17B655}" srcOrd="2" destOrd="0" presId="urn:microsoft.com/office/officeart/2005/8/layout/hProcess7"/>
    <dgm:cxn modelId="{6FBDFDBB-A161-4849-9FE9-07109B08E18C}" type="presParOf" srcId="{D2FC82A4-63C6-4D43-991A-DB014E17B655}" destId="{84174E4E-0A15-4101-82EB-24C3143D8244}" srcOrd="0" destOrd="0" presId="urn:microsoft.com/office/officeart/2005/8/layout/hProcess7"/>
    <dgm:cxn modelId="{0DD79B6C-EFFE-4FA0-89C3-AA8DD39DE9C8}" type="presParOf" srcId="{D2FC82A4-63C6-4D43-991A-DB014E17B655}" destId="{1B60923E-9E64-4EA4-9688-A9FDA74FABF1}" srcOrd="1" destOrd="0" presId="urn:microsoft.com/office/officeart/2005/8/layout/hProcess7"/>
    <dgm:cxn modelId="{B1A3CA9B-20F3-4316-AF96-00FDF3993E37}" type="presParOf" srcId="{D2FC82A4-63C6-4D43-991A-DB014E17B655}" destId="{99C993E2-90A7-473F-8625-A03ECDBCC361}" srcOrd="2" destOrd="0" presId="urn:microsoft.com/office/officeart/2005/8/layout/hProcess7"/>
    <dgm:cxn modelId="{609224D2-D560-4927-8B13-07126B144E95}" type="presParOf" srcId="{A682DA00-130B-4A30-95C2-F5DC69831C8D}" destId="{F44B84A1-1739-485C-AD90-A6A95BC7422D}" srcOrd="3" destOrd="0" presId="urn:microsoft.com/office/officeart/2005/8/layout/hProcess7"/>
    <dgm:cxn modelId="{7CA354F5-6E00-4BC8-AE5E-AA01E981D6DD}" type="presParOf" srcId="{A682DA00-130B-4A30-95C2-F5DC69831C8D}" destId="{96371BF2-883D-4267-A632-EFC4F96D6362}" srcOrd="4" destOrd="0" presId="urn:microsoft.com/office/officeart/2005/8/layout/hProcess7"/>
    <dgm:cxn modelId="{FA06FC51-9FCF-401A-80FA-C65E85EF5A60}" type="presParOf" srcId="{96371BF2-883D-4267-A632-EFC4F96D6362}" destId="{3F34CBA9-0608-48EB-A978-6EEE5CEAE344}" srcOrd="0" destOrd="0" presId="urn:microsoft.com/office/officeart/2005/8/layout/hProcess7"/>
    <dgm:cxn modelId="{5B4B1CBB-CA8A-46DC-BBC1-6011A532A938}" type="presParOf" srcId="{96371BF2-883D-4267-A632-EFC4F96D6362}" destId="{950D4D22-367E-4020-8C8D-14E3C06ED845}" srcOrd="1" destOrd="0" presId="urn:microsoft.com/office/officeart/2005/8/layout/hProcess7"/>
    <dgm:cxn modelId="{B4CA8E69-616A-4ABA-B766-9A8742C56B10}" type="presParOf" srcId="{96371BF2-883D-4267-A632-EFC4F96D6362}" destId="{8EDFCEE9-E9C6-438A-9477-6CA97D33E515}" srcOrd="2" destOrd="0" presId="urn:microsoft.com/office/officeart/2005/8/layout/hProcess7"/>
    <dgm:cxn modelId="{E2A7BBC3-CB25-4BA1-AD3A-6FCFF753682D}" type="presParOf" srcId="{A682DA00-130B-4A30-95C2-F5DC69831C8D}" destId="{2B99224C-FBF1-4B75-B89F-AFDB5510B7F1}" srcOrd="5" destOrd="0" presId="urn:microsoft.com/office/officeart/2005/8/layout/hProcess7"/>
    <dgm:cxn modelId="{E3C32B90-514C-4196-A009-C14648BD3DA9}" type="presParOf" srcId="{A682DA00-130B-4A30-95C2-F5DC69831C8D}" destId="{DE1D059F-29AE-4D7A-ABB0-729D73A9E934}" srcOrd="6" destOrd="0" presId="urn:microsoft.com/office/officeart/2005/8/layout/hProcess7"/>
    <dgm:cxn modelId="{3260EBD0-FD0F-4E84-932F-16927E8E6E35}" type="presParOf" srcId="{DE1D059F-29AE-4D7A-ABB0-729D73A9E934}" destId="{2F1B8791-FA63-41AD-A387-CFC6882B31D0}" srcOrd="0" destOrd="0" presId="urn:microsoft.com/office/officeart/2005/8/layout/hProcess7"/>
    <dgm:cxn modelId="{DF9AF7D7-DA28-4BD6-8E5E-B39FAC73820F}" type="presParOf" srcId="{DE1D059F-29AE-4D7A-ABB0-729D73A9E934}" destId="{5161ECCA-F496-4C15-8430-6E107F731D6B}" srcOrd="1" destOrd="0" presId="urn:microsoft.com/office/officeart/2005/8/layout/hProcess7"/>
    <dgm:cxn modelId="{E2B517B3-42CB-488A-9987-86F5E950F17D}" type="presParOf" srcId="{DE1D059F-29AE-4D7A-ABB0-729D73A9E934}" destId="{015DA2CB-A7B0-4F4D-8DD5-AE189579FC25}" srcOrd="2" destOrd="0" presId="urn:microsoft.com/office/officeart/2005/8/layout/hProcess7"/>
    <dgm:cxn modelId="{D9A0D490-EBF0-4656-A04C-821072A51256}" type="presParOf" srcId="{A682DA00-130B-4A30-95C2-F5DC69831C8D}" destId="{776CEDC8-092E-4455-8B68-798BF4D8D950}" srcOrd="7" destOrd="0" presId="urn:microsoft.com/office/officeart/2005/8/layout/hProcess7"/>
    <dgm:cxn modelId="{D28C633B-B077-4337-A9D4-12879011BF0F}" type="presParOf" srcId="{A682DA00-130B-4A30-95C2-F5DC69831C8D}" destId="{26CAE85E-6B4A-486F-A816-2EEDF713C968}" srcOrd="8" destOrd="0" presId="urn:microsoft.com/office/officeart/2005/8/layout/hProcess7"/>
    <dgm:cxn modelId="{B711F08C-E11F-40D2-BF9C-8BFDDC4BB807}" type="presParOf" srcId="{26CAE85E-6B4A-486F-A816-2EEDF713C968}" destId="{BC830380-6531-4FA3-8CB6-5563A5E950F5}" srcOrd="0" destOrd="0" presId="urn:microsoft.com/office/officeart/2005/8/layout/hProcess7"/>
    <dgm:cxn modelId="{510743BD-18D6-480B-A8EA-95DAAE528C74}" type="presParOf" srcId="{26CAE85E-6B4A-486F-A816-2EEDF713C968}" destId="{736A3E72-AEDD-43BD-BD3C-B1BB902BEFED}" srcOrd="1" destOrd="0" presId="urn:microsoft.com/office/officeart/2005/8/layout/hProcess7"/>
    <dgm:cxn modelId="{7897C330-B8BF-49AD-875F-421498BE4963}" type="presParOf" srcId="{26CAE85E-6B4A-486F-A816-2EEDF713C968}" destId="{99E71B91-601E-4C9E-8E59-5F125A997FA2}" srcOrd="2" destOrd="0" presId="urn:microsoft.com/office/officeart/2005/8/layout/hProcess7"/>
    <dgm:cxn modelId="{16164568-C143-41A0-B1BF-A14EFB939D25}" type="presParOf" srcId="{A682DA00-130B-4A30-95C2-F5DC69831C8D}" destId="{813C6729-6BAD-4A1A-8F8A-7BD99534CD2F}" srcOrd="9" destOrd="0" presId="urn:microsoft.com/office/officeart/2005/8/layout/hProcess7"/>
    <dgm:cxn modelId="{28AEA047-6996-4911-8137-68CE76162BFB}" type="presParOf" srcId="{A682DA00-130B-4A30-95C2-F5DC69831C8D}" destId="{5AF9F346-E13E-4A7D-BAE4-42A9F032E8DF}" srcOrd="10" destOrd="0" presId="urn:microsoft.com/office/officeart/2005/8/layout/hProcess7"/>
    <dgm:cxn modelId="{6FB6B032-B0DB-40DB-A806-67027A6A34E1}" type="presParOf" srcId="{5AF9F346-E13E-4A7D-BAE4-42A9F032E8DF}" destId="{C4DC27AE-360D-4F65-A733-BEE70D17E04A}" srcOrd="0" destOrd="0" presId="urn:microsoft.com/office/officeart/2005/8/layout/hProcess7"/>
    <dgm:cxn modelId="{E38EFA12-B97C-4BEF-B4E8-86A27F4422A5}" type="presParOf" srcId="{5AF9F346-E13E-4A7D-BAE4-42A9F032E8DF}" destId="{274BB370-9DEF-4D02-8E3C-E9D736E958D8}" srcOrd="1" destOrd="0" presId="urn:microsoft.com/office/officeart/2005/8/layout/hProcess7"/>
    <dgm:cxn modelId="{3056D044-37F5-4BDD-B803-429DD4645242}" type="presParOf" srcId="{5AF9F346-E13E-4A7D-BAE4-42A9F032E8DF}" destId="{B9DCDE74-926A-4346-A717-C1DC797E8A11}" srcOrd="2" destOrd="0" presId="urn:microsoft.com/office/officeart/2005/8/layout/hProcess7"/>
    <dgm:cxn modelId="{CB757630-BC42-4A03-93D6-E30B9C963243}" type="presParOf" srcId="{A682DA00-130B-4A30-95C2-F5DC69831C8D}" destId="{82620B46-5379-4658-B446-8E35B3768741}" srcOrd="11" destOrd="0" presId="urn:microsoft.com/office/officeart/2005/8/layout/hProcess7"/>
    <dgm:cxn modelId="{00D8EE9E-CF99-4B5B-BE70-DD1A6C1F9286}" type="presParOf" srcId="{A682DA00-130B-4A30-95C2-F5DC69831C8D}" destId="{45D72474-A00D-49FD-ABD2-2803F469318A}" srcOrd="12" destOrd="0" presId="urn:microsoft.com/office/officeart/2005/8/layout/hProcess7"/>
    <dgm:cxn modelId="{46BE3809-DB4B-4642-BDDC-974AAD34B09B}" type="presParOf" srcId="{45D72474-A00D-49FD-ABD2-2803F469318A}" destId="{BB48ACD2-BCDB-4966-8E2F-E35C1299B3AB}" srcOrd="0" destOrd="0" presId="urn:microsoft.com/office/officeart/2005/8/layout/hProcess7"/>
    <dgm:cxn modelId="{B308F968-FB3E-4492-8695-20AE36473BC7}" type="presParOf" srcId="{45D72474-A00D-49FD-ABD2-2803F469318A}" destId="{D7EAB3A4-60EF-46BC-AD1F-680D1CE31D7E}" srcOrd="1" destOrd="0" presId="urn:microsoft.com/office/officeart/2005/8/layout/hProcess7"/>
    <dgm:cxn modelId="{A23CC57C-741D-4DC5-BF63-B70F48B51DBD}" type="presParOf" srcId="{45D72474-A00D-49FD-ABD2-2803F469318A}" destId="{3C875007-B5B1-4AEB-B138-742EA480BAD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EE894-62CB-4D81-8873-BD01439FEE17}">
      <dsp:nvSpPr>
        <dsp:cNvPr id="0" name=""/>
        <dsp:cNvSpPr/>
      </dsp:nvSpPr>
      <dsp:spPr>
        <a:xfrm>
          <a:off x="3626" y="289087"/>
          <a:ext cx="2181210" cy="261745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2019</a:t>
          </a:r>
        </a:p>
      </dsp:txBody>
      <dsp:txXfrm rot="16200000">
        <a:off x="-851408" y="1144122"/>
        <a:ext cx="2146310" cy="436242"/>
      </dsp:txXfrm>
    </dsp:sp>
    <dsp:sp modelId="{94E51049-7E1B-4257-BEE8-6F4233F0E4D3}">
      <dsp:nvSpPr>
        <dsp:cNvPr id="0" name=""/>
        <dsp:cNvSpPr/>
      </dsp:nvSpPr>
      <dsp:spPr>
        <a:xfrm>
          <a:off x="439868" y="289087"/>
          <a:ext cx="1625001" cy="26174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Einnahmen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27.071,-€</a:t>
          </a:r>
        </a:p>
      </dsp:txBody>
      <dsp:txXfrm>
        <a:off x="439868" y="289087"/>
        <a:ext cx="1625001" cy="2617452"/>
      </dsp:txXfrm>
    </dsp:sp>
    <dsp:sp modelId="{8E9B7223-ACFA-4F62-A4C1-07F583435AE9}">
      <dsp:nvSpPr>
        <dsp:cNvPr id="0" name=""/>
        <dsp:cNvSpPr/>
      </dsp:nvSpPr>
      <dsp:spPr>
        <a:xfrm>
          <a:off x="2261178" y="289087"/>
          <a:ext cx="2181210" cy="261745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2020</a:t>
          </a:r>
        </a:p>
      </dsp:txBody>
      <dsp:txXfrm rot="16200000">
        <a:off x="1406144" y="1144122"/>
        <a:ext cx="2146310" cy="436242"/>
      </dsp:txXfrm>
    </dsp:sp>
    <dsp:sp modelId="{FD003A7A-68E2-40EA-AE3A-8D28DA6BEBD7}">
      <dsp:nvSpPr>
        <dsp:cNvPr id="0" name=""/>
        <dsp:cNvSpPr/>
      </dsp:nvSpPr>
      <dsp:spPr>
        <a:xfrm rot="5400000">
          <a:off x="2079797" y="2368849"/>
          <a:ext cx="384574" cy="3271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B171C-BC4B-450C-85CB-B0E242BE241F}">
      <dsp:nvSpPr>
        <dsp:cNvPr id="0" name=""/>
        <dsp:cNvSpPr/>
      </dsp:nvSpPr>
      <dsp:spPr>
        <a:xfrm>
          <a:off x="2697420" y="289087"/>
          <a:ext cx="1625001" cy="26174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Einnahmen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33.517,-€</a:t>
          </a:r>
        </a:p>
      </dsp:txBody>
      <dsp:txXfrm>
        <a:off x="2697420" y="289087"/>
        <a:ext cx="1625001" cy="2617452"/>
      </dsp:txXfrm>
    </dsp:sp>
    <dsp:sp modelId="{448980EE-F519-40D7-96E8-C52FDA756937}">
      <dsp:nvSpPr>
        <dsp:cNvPr id="0" name=""/>
        <dsp:cNvSpPr/>
      </dsp:nvSpPr>
      <dsp:spPr>
        <a:xfrm>
          <a:off x="4518731" y="289087"/>
          <a:ext cx="2181210" cy="261745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2021</a:t>
          </a:r>
        </a:p>
      </dsp:txBody>
      <dsp:txXfrm rot="16200000">
        <a:off x="3663696" y="1144122"/>
        <a:ext cx="2146310" cy="436242"/>
      </dsp:txXfrm>
    </dsp:sp>
    <dsp:sp modelId="{72D8C76F-B1D4-45EC-A514-208C9FFC2735}">
      <dsp:nvSpPr>
        <dsp:cNvPr id="0" name=""/>
        <dsp:cNvSpPr/>
      </dsp:nvSpPr>
      <dsp:spPr>
        <a:xfrm rot="5400000">
          <a:off x="4337349" y="2368849"/>
          <a:ext cx="384574" cy="3271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673DD-66D1-4EFC-94DB-3EBB59EBFA5A}">
      <dsp:nvSpPr>
        <dsp:cNvPr id="0" name=""/>
        <dsp:cNvSpPr/>
      </dsp:nvSpPr>
      <dsp:spPr>
        <a:xfrm>
          <a:off x="4954973" y="289087"/>
          <a:ext cx="1625001" cy="26174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Einnahmen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37.151,-€</a:t>
          </a:r>
        </a:p>
      </dsp:txBody>
      <dsp:txXfrm>
        <a:off x="4954973" y="289087"/>
        <a:ext cx="1625001" cy="2617452"/>
      </dsp:txXfrm>
    </dsp:sp>
    <dsp:sp modelId="{3C993C9D-C15A-4F77-8293-6524E9E81954}">
      <dsp:nvSpPr>
        <dsp:cNvPr id="0" name=""/>
        <dsp:cNvSpPr/>
      </dsp:nvSpPr>
      <dsp:spPr>
        <a:xfrm>
          <a:off x="6776283" y="289087"/>
          <a:ext cx="2181210" cy="261745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2022</a:t>
          </a:r>
        </a:p>
      </dsp:txBody>
      <dsp:txXfrm rot="16200000">
        <a:off x="5921249" y="1144122"/>
        <a:ext cx="2146310" cy="436242"/>
      </dsp:txXfrm>
    </dsp:sp>
    <dsp:sp modelId="{85B7E776-78BF-4CCD-9701-E1287C67C09C}">
      <dsp:nvSpPr>
        <dsp:cNvPr id="0" name=""/>
        <dsp:cNvSpPr/>
      </dsp:nvSpPr>
      <dsp:spPr>
        <a:xfrm rot="5400000">
          <a:off x="6594902" y="2368849"/>
          <a:ext cx="384574" cy="32718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6CBDB-8557-4D5C-AA68-59C5C529F3C6}">
      <dsp:nvSpPr>
        <dsp:cNvPr id="0" name=""/>
        <dsp:cNvSpPr/>
      </dsp:nvSpPr>
      <dsp:spPr>
        <a:xfrm>
          <a:off x="7212525" y="289087"/>
          <a:ext cx="1625001" cy="261745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Einnahmen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34.348,-€</a:t>
          </a:r>
          <a:endParaRPr lang="de-DE" sz="2300" kern="1200" dirty="0"/>
        </a:p>
      </dsp:txBody>
      <dsp:txXfrm>
        <a:off x="7212525" y="289087"/>
        <a:ext cx="1625001" cy="2617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EAD7E-600D-431E-B564-E3771750A9A6}">
      <dsp:nvSpPr>
        <dsp:cNvPr id="0" name=""/>
        <dsp:cNvSpPr/>
      </dsp:nvSpPr>
      <dsp:spPr>
        <a:xfrm>
          <a:off x="3923" y="1085973"/>
          <a:ext cx="2360284" cy="28323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2019</a:t>
          </a:r>
        </a:p>
      </dsp:txBody>
      <dsp:txXfrm rot="16200000">
        <a:off x="-921307" y="2011204"/>
        <a:ext cx="2322519" cy="472056"/>
      </dsp:txXfrm>
    </dsp:sp>
    <dsp:sp modelId="{FF54CE0E-8060-4D6E-BB96-20CEB0E5C957}">
      <dsp:nvSpPr>
        <dsp:cNvPr id="0" name=""/>
        <dsp:cNvSpPr/>
      </dsp:nvSpPr>
      <dsp:spPr>
        <a:xfrm>
          <a:off x="475980" y="1085973"/>
          <a:ext cx="1758411" cy="2832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Einnahmen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76.845,-€</a:t>
          </a:r>
          <a:endParaRPr lang="de-DE" sz="2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5980" y="1085973"/>
        <a:ext cx="1758411" cy="2832340"/>
      </dsp:txXfrm>
    </dsp:sp>
    <dsp:sp modelId="{0D069FB6-40AC-4541-99FB-C982193B6AF6}">
      <dsp:nvSpPr>
        <dsp:cNvPr id="0" name=""/>
        <dsp:cNvSpPr/>
      </dsp:nvSpPr>
      <dsp:spPr>
        <a:xfrm>
          <a:off x="2446817" y="1085973"/>
          <a:ext cx="2360284" cy="28323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2020</a:t>
          </a:r>
        </a:p>
      </dsp:txBody>
      <dsp:txXfrm rot="16200000">
        <a:off x="1521586" y="2011204"/>
        <a:ext cx="2322519" cy="472056"/>
      </dsp:txXfrm>
    </dsp:sp>
    <dsp:sp modelId="{CCF0A9DB-3BB0-46B2-9C7D-224AA6D98F72}">
      <dsp:nvSpPr>
        <dsp:cNvPr id="0" name=""/>
        <dsp:cNvSpPr/>
      </dsp:nvSpPr>
      <dsp:spPr>
        <a:xfrm rot="5400000">
          <a:off x="2250602" y="3335816"/>
          <a:ext cx="416033" cy="354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E7459-1CD8-48C5-A262-629422FD77C6}">
      <dsp:nvSpPr>
        <dsp:cNvPr id="0" name=""/>
        <dsp:cNvSpPr/>
      </dsp:nvSpPr>
      <dsp:spPr>
        <a:xfrm>
          <a:off x="2918874" y="1085973"/>
          <a:ext cx="1758411" cy="2832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Einnahmen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55.261,-€</a:t>
          </a:r>
          <a:endParaRPr lang="de-DE" sz="25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918874" y="1085973"/>
        <a:ext cx="1758411" cy="2832340"/>
      </dsp:txXfrm>
    </dsp:sp>
    <dsp:sp modelId="{272D1483-1EA8-4B5B-B3B0-2E768BA2E949}">
      <dsp:nvSpPr>
        <dsp:cNvPr id="0" name=""/>
        <dsp:cNvSpPr/>
      </dsp:nvSpPr>
      <dsp:spPr>
        <a:xfrm>
          <a:off x="4889711" y="1085973"/>
          <a:ext cx="2360284" cy="28323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2021</a:t>
          </a:r>
        </a:p>
      </dsp:txBody>
      <dsp:txXfrm rot="16200000">
        <a:off x="3964480" y="2011204"/>
        <a:ext cx="2322519" cy="472056"/>
      </dsp:txXfrm>
    </dsp:sp>
    <dsp:sp modelId="{80285122-F75C-4116-8330-1F6413C97C5D}">
      <dsp:nvSpPr>
        <dsp:cNvPr id="0" name=""/>
        <dsp:cNvSpPr/>
      </dsp:nvSpPr>
      <dsp:spPr>
        <a:xfrm rot="5400000">
          <a:off x="4693496" y="3335816"/>
          <a:ext cx="416033" cy="354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4F52C-AFF6-4F7A-8ADC-0731D24C3A61}">
      <dsp:nvSpPr>
        <dsp:cNvPr id="0" name=""/>
        <dsp:cNvSpPr/>
      </dsp:nvSpPr>
      <dsp:spPr>
        <a:xfrm>
          <a:off x="5361768" y="1085973"/>
          <a:ext cx="1758411" cy="2832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Einnahmen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34.904,-€</a:t>
          </a:r>
          <a:endParaRPr lang="de-DE" sz="25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361768" y="1085973"/>
        <a:ext cx="1758411" cy="2832340"/>
      </dsp:txXfrm>
    </dsp:sp>
    <dsp:sp modelId="{1238297E-02AB-4140-AF6C-A6915A7D5AB9}">
      <dsp:nvSpPr>
        <dsp:cNvPr id="0" name=""/>
        <dsp:cNvSpPr/>
      </dsp:nvSpPr>
      <dsp:spPr>
        <a:xfrm>
          <a:off x="7332605" y="1085973"/>
          <a:ext cx="2360284" cy="283234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2022</a:t>
          </a:r>
        </a:p>
      </dsp:txBody>
      <dsp:txXfrm rot="16200000">
        <a:off x="6407374" y="2011204"/>
        <a:ext cx="2322519" cy="472056"/>
      </dsp:txXfrm>
    </dsp:sp>
    <dsp:sp modelId="{663C5116-1767-440D-8436-4F488AF03545}">
      <dsp:nvSpPr>
        <dsp:cNvPr id="0" name=""/>
        <dsp:cNvSpPr/>
      </dsp:nvSpPr>
      <dsp:spPr>
        <a:xfrm rot="5400000">
          <a:off x="7136390" y="3335816"/>
          <a:ext cx="416033" cy="35404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3CD4-D75F-44C2-A6BE-34F9548ECC8C}">
      <dsp:nvSpPr>
        <dsp:cNvPr id="0" name=""/>
        <dsp:cNvSpPr/>
      </dsp:nvSpPr>
      <dsp:spPr>
        <a:xfrm>
          <a:off x="7804662" y="1085973"/>
          <a:ext cx="1758411" cy="28323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Einnahmen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89.634,-€</a:t>
          </a:r>
          <a:endParaRPr lang="de-DE" sz="2500" kern="1200" dirty="0"/>
        </a:p>
      </dsp:txBody>
      <dsp:txXfrm>
        <a:off x="7804662" y="1085973"/>
        <a:ext cx="1758411" cy="2832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DEAC5-2192-4303-8B20-373D41DF319C}">
      <dsp:nvSpPr>
        <dsp:cNvPr id="0" name=""/>
        <dsp:cNvSpPr/>
      </dsp:nvSpPr>
      <dsp:spPr>
        <a:xfrm>
          <a:off x="402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2019</a:t>
          </a:r>
        </a:p>
      </dsp:txBody>
      <dsp:txXfrm rot="16200000">
        <a:off x="-945940" y="1346009"/>
        <a:ext cx="2384617" cy="484678"/>
      </dsp:txXfrm>
    </dsp:sp>
    <dsp:sp modelId="{B99F9B84-D373-47E8-A668-357D7F3B51FE}">
      <dsp:nvSpPr>
        <dsp:cNvPr id="0" name=""/>
        <dsp:cNvSpPr/>
      </dsp:nvSpPr>
      <dsp:spPr>
        <a:xfrm>
          <a:off x="48870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86.698,-€</a:t>
          </a:r>
          <a:endParaRPr lang="de-DE" sz="26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88707" y="396039"/>
        <a:ext cx="1805426" cy="2908069"/>
      </dsp:txXfrm>
    </dsp:sp>
    <dsp:sp modelId="{E74ADDC6-549A-489E-B6F0-EDD55DD7F317}">
      <dsp:nvSpPr>
        <dsp:cNvPr id="0" name=""/>
        <dsp:cNvSpPr/>
      </dsp:nvSpPr>
      <dsp:spPr>
        <a:xfrm>
          <a:off x="251223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2020</a:t>
          </a:r>
        </a:p>
      </dsp:txBody>
      <dsp:txXfrm rot="16200000">
        <a:off x="1562269" y="1346009"/>
        <a:ext cx="2384617" cy="484678"/>
      </dsp:txXfrm>
    </dsp:sp>
    <dsp:sp modelId="{10F84291-7F80-4934-AEC6-3753488F80DC}">
      <dsp:nvSpPr>
        <dsp:cNvPr id="0" name=""/>
        <dsp:cNvSpPr/>
      </dsp:nvSpPr>
      <dsp:spPr>
        <a:xfrm rot="5400000">
          <a:off x="2310532" y="2708886"/>
          <a:ext cx="427645" cy="3635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C3B6-A383-42DA-BB98-AFFCA4F94DB0}">
      <dsp:nvSpPr>
        <dsp:cNvPr id="0" name=""/>
        <dsp:cNvSpPr/>
      </dsp:nvSpPr>
      <dsp:spPr>
        <a:xfrm>
          <a:off x="299691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86.498,-€</a:t>
          </a:r>
          <a:endParaRPr lang="de-DE" sz="2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2996917" y="396039"/>
        <a:ext cx="1805426" cy="2908069"/>
      </dsp:txXfrm>
    </dsp:sp>
    <dsp:sp modelId="{2A2A6CD2-DE60-40F9-BB50-962CB3C38CC0}">
      <dsp:nvSpPr>
        <dsp:cNvPr id="0" name=""/>
        <dsp:cNvSpPr/>
      </dsp:nvSpPr>
      <dsp:spPr>
        <a:xfrm>
          <a:off x="502044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2021</a:t>
          </a:r>
        </a:p>
      </dsp:txBody>
      <dsp:txXfrm rot="16200000">
        <a:off x="4070479" y="1346009"/>
        <a:ext cx="2384617" cy="484678"/>
      </dsp:txXfrm>
    </dsp:sp>
    <dsp:sp modelId="{07ED7CBB-EFFB-4898-8B69-1438825B0348}">
      <dsp:nvSpPr>
        <dsp:cNvPr id="0" name=""/>
        <dsp:cNvSpPr/>
      </dsp:nvSpPr>
      <dsp:spPr>
        <a:xfrm rot="5400000">
          <a:off x="4818742" y="2708886"/>
          <a:ext cx="427645" cy="3635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4CD50-E172-45C5-8963-DD50070C2FBC}">
      <dsp:nvSpPr>
        <dsp:cNvPr id="0" name=""/>
        <dsp:cNvSpPr/>
      </dsp:nvSpPr>
      <dsp:spPr>
        <a:xfrm>
          <a:off x="550512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79.860,-€</a:t>
          </a:r>
          <a:endParaRPr lang="de-DE" sz="26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505127" y="396039"/>
        <a:ext cx="1805426" cy="2908069"/>
      </dsp:txXfrm>
    </dsp:sp>
    <dsp:sp modelId="{F4605260-5CAE-44DF-AA8F-6777FA2FD817}">
      <dsp:nvSpPr>
        <dsp:cNvPr id="0" name=""/>
        <dsp:cNvSpPr/>
      </dsp:nvSpPr>
      <dsp:spPr>
        <a:xfrm>
          <a:off x="752865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2022</a:t>
          </a:r>
        </a:p>
      </dsp:txBody>
      <dsp:txXfrm rot="16200000">
        <a:off x="6578689" y="1346009"/>
        <a:ext cx="2384617" cy="484678"/>
      </dsp:txXfrm>
    </dsp:sp>
    <dsp:sp modelId="{FBA629A5-40B0-45B2-9FB5-2D38FE3DDCAA}">
      <dsp:nvSpPr>
        <dsp:cNvPr id="0" name=""/>
        <dsp:cNvSpPr/>
      </dsp:nvSpPr>
      <dsp:spPr>
        <a:xfrm rot="5400000">
          <a:off x="7326952" y="2708886"/>
          <a:ext cx="427645" cy="3635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0C4A-A71A-47AA-84EB-24C0798FD17B}">
      <dsp:nvSpPr>
        <dsp:cNvPr id="0" name=""/>
        <dsp:cNvSpPr/>
      </dsp:nvSpPr>
      <dsp:spPr>
        <a:xfrm>
          <a:off x="801333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86.939,-€</a:t>
          </a:r>
          <a:endParaRPr lang="de-DE" sz="2600" kern="1200" dirty="0">
            <a:solidFill>
              <a:srgbClr val="92D050"/>
            </a:solidFill>
          </a:endParaRPr>
        </a:p>
      </dsp:txBody>
      <dsp:txXfrm>
        <a:off x="8013337" y="396039"/>
        <a:ext cx="1805426" cy="2908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DEAC5-2192-4303-8B20-373D41DF319C}">
      <dsp:nvSpPr>
        <dsp:cNvPr id="0" name=""/>
        <dsp:cNvSpPr/>
      </dsp:nvSpPr>
      <dsp:spPr>
        <a:xfrm>
          <a:off x="402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2019</a:t>
          </a:r>
        </a:p>
      </dsp:txBody>
      <dsp:txXfrm rot="16200000">
        <a:off x="-945940" y="1346009"/>
        <a:ext cx="2384617" cy="484678"/>
      </dsp:txXfrm>
    </dsp:sp>
    <dsp:sp modelId="{B99F9B84-D373-47E8-A668-357D7F3B51FE}">
      <dsp:nvSpPr>
        <dsp:cNvPr id="0" name=""/>
        <dsp:cNvSpPr/>
      </dsp:nvSpPr>
      <dsp:spPr>
        <a:xfrm>
          <a:off x="48870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204.913,-€</a:t>
          </a:r>
          <a:endParaRPr lang="de-DE" sz="26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88707" y="396039"/>
        <a:ext cx="1805426" cy="2908069"/>
      </dsp:txXfrm>
    </dsp:sp>
    <dsp:sp modelId="{E74ADDC6-549A-489E-B6F0-EDD55DD7F317}">
      <dsp:nvSpPr>
        <dsp:cNvPr id="0" name=""/>
        <dsp:cNvSpPr/>
      </dsp:nvSpPr>
      <dsp:spPr>
        <a:xfrm>
          <a:off x="251223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2020</a:t>
          </a:r>
        </a:p>
      </dsp:txBody>
      <dsp:txXfrm rot="16200000">
        <a:off x="1562269" y="1346009"/>
        <a:ext cx="2384617" cy="484678"/>
      </dsp:txXfrm>
    </dsp:sp>
    <dsp:sp modelId="{10F84291-7F80-4934-AEC6-3753488F80DC}">
      <dsp:nvSpPr>
        <dsp:cNvPr id="0" name=""/>
        <dsp:cNvSpPr/>
      </dsp:nvSpPr>
      <dsp:spPr>
        <a:xfrm rot="5400000">
          <a:off x="2310532" y="2708886"/>
          <a:ext cx="427645" cy="3635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0C3B6-A383-42DA-BB98-AFFCA4F94DB0}">
      <dsp:nvSpPr>
        <dsp:cNvPr id="0" name=""/>
        <dsp:cNvSpPr/>
      </dsp:nvSpPr>
      <dsp:spPr>
        <a:xfrm>
          <a:off x="299691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203.206,-€</a:t>
          </a:r>
          <a:endParaRPr lang="de-DE" sz="2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2996917" y="396039"/>
        <a:ext cx="1805426" cy="2908069"/>
      </dsp:txXfrm>
    </dsp:sp>
    <dsp:sp modelId="{2A2A6CD2-DE60-40F9-BB50-962CB3C38CC0}">
      <dsp:nvSpPr>
        <dsp:cNvPr id="0" name=""/>
        <dsp:cNvSpPr/>
      </dsp:nvSpPr>
      <dsp:spPr>
        <a:xfrm>
          <a:off x="502044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2021</a:t>
          </a:r>
        </a:p>
      </dsp:txBody>
      <dsp:txXfrm rot="16200000">
        <a:off x="4070479" y="1346009"/>
        <a:ext cx="2384617" cy="484678"/>
      </dsp:txXfrm>
    </dsp:sp>
    <dsp:sp modelId="{07ED7CBB-EFFB-4898-8B69-1438825B0348}">
      <dsp:nvSpPr>
        <dsp:cNvPr id="0" name=""/>
        <dsp:cNvSpPr/>
      </dsp:nvSpPr>
      <dsp:spPr>
        <a:xfrm rot="5400000">
          <a:off x="4818742" y="2708886"/>
          <a:ext cx="427645" cy="3635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4CD50-E172-45C5-8963-DD50070C2FBC}">
      <dsp:nvSpPr>
        <dsp:cNvPr id="0" name=""/>
        <dsp:cNvSpPr/>
      </dsp:nvSpPr>
      <dsp:spPr>
        <a:xfrm>
          <a:off x="550512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174.690,-€</a:t>
          </a:r>
          <a:endParaRPr lang="de-DE" sz="26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5505127" y="396039"/>
        <a:ext cx="1805426" cy="2908069"/>
      </dsp:txXfrm>
    </dsp:sp>
    <dsp:sp modelId="{F4605260-5CAE-44DF-AA8F-6777FA2FD817}">
      <dsp:nvSpPr>
        <dsp:cNvPr id="0" name=""/>
        <dsp:cNvSpPr/>
      </dsp:nvSpPr>
      <dsp:spPr>
        <a:xfrm>
          <a:off x="7528658" y="396039"/>
          <a:ext cx="2423391" cy="290806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2022</a:t>
          </a:r>
        </a:p>
      </dsp:txBody>
      <dsp:txXfrm rot="16200000">
        <a:off x="6578689" y="1346009"/>
        <a:ext cx="2384617" cy="484678"/>
      </dsp:txXfrm>
    </dsp:sp>
    <dsp:sp modelId="{FBA629A5-40B0-45B2-9FB5-2D38FE3DDCAA}">
      <dsp:nvSpPr>
        <dsp:cNvPr id="0" name=""/>
        <dsp:cNvSpPr/>
      </dsp:nvSpPr>
      <dsp:spPr>
        <a:xfrm rot="5400000">
          <a:off x="7326952" y="2708886"/>
          <a:ext cx="427645" cy="3635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90C4A-A71A-47AA-84EB-24C0798FD17B}">
      <dsp:nvSpPr>
        <dsp:cNvPr id="0" name=""/>
        <dsp:cNvSpPr/>
      </dsp:nvSpPr>
      <dsp:spPr>
        <a:xfrm>
          <a:off x="8013337" y="396039"/>
          <a:ext cx="1805426" cy="290806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Einnahmen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231.550,-€</a:t>
          </a:r>
          <a:endParaRPr lang="de-DE" sz="2600" kern="1200" dirty="0">
            <a:solidFill>
              <a:srgbClr val="92D050"/>
            </a:solidFill>
          </a:endParaRPr>
        </a:p>
      </dsp:txBody>
      <dsp:txXfrm>
        <a:off x="8013337" y="396039"/>
        <a:ext cx="1805426" cy="2908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50FCD-3C96-49F8-BADA-53C88CBCA830}">
      <dsp:nvSpPr>
        <dsp:cNvPr id="0" name=""/>
        <dsp:cNvSpPr/>
      </dsp:nvSpPr>
      <dsp:spPr>
        <a:xfrm>
          <a:off x="4440" y="1110699"/>
          <a:ext cx="2670729" cy="3204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000" kern="1200"/>
        </a:p>
      </dsp:txBody>
      <dsp:txXfrm rot="16200000">
        <a:off x="-1042486" y="2157625"/>
        <a:ext cx="2627998" cy="534145"/>
      </dsp:txXfrm>
    </dsp:sp>
    <dsp:sp modelId="{2D92CE71-A227-4FE6-AC4E-00F058140C6B}">
      <dsp:nvSpPr>
        <dsp:cNvPr id="0" name=""/>
        <dsp:cNvSpPr/>
      </dsp:nvSpPr>
      <dsp:spPr>
        <a:xfrm>
          <a:off x="538586" y="1110699"/>
          <a:ext cx="1989693" cy="320487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Raumkosten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Inst</a:t>
          </a:r>
          <a:r>
            <a:rPr lang="de-DE" sz="1800" kern="1200" dirty="0"/>
            <a:t>. Tennisplätze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Tennisbälle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Personalkosten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Bewirtung Mannschaften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Jugendförderung</a:t>
          </a:r>
        </a:p>
      </dsp:txBody>
      <dsp:txXfrm>
        <a:off x="538586" y="1110699"/>
        <a:ext cx="1989693" cy="3204875"/>
      </dsp:txXfrm>
    </dsp:sp>
    <dsp:sp modelId="{3F34CBA9-0608-48EB-A978-6EEE5CEAE344}">
      <dsp:nvSpPr>
        <dsp:cNvPr id="0" name=""/>
        <dsp:cNvSpPr/>
      </dsp:nvSpPr>
      <dsp:spPr>
        <a:xfrm>
          <a:off x="2768645" y="1110699"/>
          <a:ext cx="2670729" cy="3204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2020</a:t>
          </a:r>
        </a:p>
      </dsp:txBody>
      <dsp:txXfrm rot="16200000">
        <a:off x="1721719" y="2157625"/>
        <a:ext cx="2627998" cy="534145"/>
      </dsp:txXfrm>
    </dsp:sp>
    <dsp:sp modelId="{1B60923E-9E64-4EA4-9688-A9FDA74FABF1}">
      <dsp:nvSpPr>
        <dsp:cNvPr id="0" name=""/>
        <dsp:cNvSpPr/>
      </dsp:nvSpPr>
      <dsp:spPr>
        <a:xfrm rot="5400000">
          <a:off x="2546497" y="3657908"/>
          <a:ext cx="471002" cy="400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FCEE9-E9C6-438A-9477-6CA97D33E515}">
      <dsp:nvSpPr>
        <dsp:cNvPr id="0" name=""/>
        <dsp:cNvSpPr/>
      </dsp:nvSpPr>
      <dsp:spPr>
        <a:xfrm>
          <a:off x="3302791" y="1110699"/>
          <a:ext cx="1989693" cy="320487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7.953,-€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6.571,-€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1.585,-€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7.737,-€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552,-€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/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578,-€</a:t>
          </a:r>
        </a:p>
      </dsp:txBody>
      <dsp:txXfrm>
        <a:off x="3302791" y="1110699"/>
        <a:ext cx="1989693" cy="3204875"/>
      </dsp:txXfrm>
    </dsp:sp>
    <dsp:sp modelId="{BC830380-6531-4FA3-8CB6-5563A5E950F5}">
      <dsp:nvSpPr>
        <dsp:cNvPr id="0" name=""/>
        <dsp:cNvSpPr/>
      </dsp:nvSpPr>
      <dsp:spPr>
        <a:xfrm>
          <a:off x="5532850" y="1110699"/>
          <a:ext cx="2670729" cy="3204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2021</a:t>
          </a:r>
        </a:p>
      </dsp:txBody>
      <dsp:txXfrm rot="16200000">
        <a:off x="4485924" y="2157625"/>
        <a:ext cx="2627998" cy="534145"/>
      </dsp:txXfrm>
    </dsp:sp>
    <dsp:sp modelId="{5161ECCA-F496-4C15-8430-6E107F731D6B}">
      <dsp:nvSpPr>
        <dsp:cNvPr id="0" name=""/>
        <dsp:cNvSpPr/>
      </dsp:nvSpPr>
      <dsp:spPr>
        <a:xfrm rot="5400000">
          <a:off x="5310703" y="3657908"/>
          <a:ext cx="471002" cy="400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71B91-601E-4C9E-8E59-5F125A997FA2}">
      <dsp:nvSpPr>
        <dsp:cNvPr id="0" name=""/>
        <dsp:cNvSpPr/>
      </dsp:nvSpPr>
      <dsp:spPr>
        <a:xfrm>
          <a:off x="6066996" y="1110699"/>
          <a:ext cx="1989693" cy="320487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3.816,-€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5.538,-€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1.569,-€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12.568,-€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540,-€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/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5.527,-€</a:t>
          </a:r>
        </a:p>
      </dsp:txBody>
      <dsp:txXfrm>
        <a:off x="6066996" y="1110699"/>
        <a:ext cx="1989693" cy="3204875"/>
      </dsp:txXfrm>
    </dsp:sp>
    <dsp:sp modelId="{BB48ACD2-BCDB-4966-8E2F-E35C1299B3AB}">
      <dsp:nvSpPr>
        <dsp:cNvPr id="0" name=""/>
        <dsp:cNvSpPr/>
      </dsp:nvSpPr>
      <dsp:spPr>
        <a:xfrm>
          <a:off x="8297056" y="1110699"/>
          <a:ext cx="2670729" cy="320487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2022</a:t>
          </a:r>
        </a:p>
      </dsp:txBody>
      <dsp:txXfrm rot="16200000">
        <a:off x="7250130" y="2157625"/>
        <a:ext cx="2627998" cy="534145"/>
      </dsp:txXfrm>
    </dsp:sp>
    <dsp:sp modelId="{274BB370-9DEF-4D02-8E3C-E9D736E958D8}">
      <dsp:nvSpPr>
        <dsp:cNvPr id="0" name=""/>
        <dsp:cNvSpPr/>
      </dsp:nvSpPr>
      <dsp:spPr>
        <a:xfrm rot="5400000">
          <a:off x="8074908" y="3657908"/>
          <a:ext cx="471002" cy="400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75007-B5B1-4AEB-B138-742EA480BADC}">
      <dsp:nvSpPr>
        <dsp:cNvPr id="0" name=""/>
        <dsp:cNvSpPr/>
      </dsp:nvSpPr>
      <dsp:spPr>
        <a:xfrm>
          <a:off x="8831202" y="1110699"/>
          <a:ext cx="1989693" cy="320487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9.003,-€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9.460,-€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1.345,-€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12.502,-€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187,-€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 dirty="0"/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/>
            <a:t>9.185,-€</a:t>
          </a:r>
        </a:p>
      </dsp:txBody>
      <dsp:txXfrm>
        <a:off x="8831202" y="1110699"/>
        <a:ext cx="1989693" cy="320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D9128-8FDF-4A70-AE96-764DD2016895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3A718-B012-4CC8-B307-78F5AAF750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12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1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DA6-B754-4407-A853-B84BB31628A9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3" y="846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4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1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8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799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8BFE-404F-42CB-8AE8-B3C180A0B8DB}" type="datetime1">
              <a:rPr lang="de-DE" smtClean="0"/>
              <a:t>22.03.2023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33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ADE4-3460-4920-9AB6-18FF5ECB0B14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4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85800"/>
            <a:ext cx="9144002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8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02EA-8C19-4A25-B6A1-F4E4F9BAD56B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94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132981"/>
            <a:ext cx="853598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066F-584E-45A3-9E2D-5141AF90D86E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870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2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978400"/>
            <a:ext cx="8534402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E5A1-1659-4A25-8C4F-E311E5242BA2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53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766733"/>
            <a:ext cx="8534402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67D-2E9A-4E75-A817-63C8F99001CA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4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CB9B-790B-43B7-B2FB-CF348BE9BC77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7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1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ED3F-1C9E-444C-9517-6F5FB020B3C4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30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64" y="411481"/>
            <a:ext cx="8534400" cy="40233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64" y="1125348"/>
            <a:ext cx="9319324" cy="3995293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7C2E-D328-4E23-AFA3-25369E6FC539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65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33833"/>
            <a:ext cx="8534402" cy="365125"/>
          </a:xfrm>
        </p:spPr>
        <p:txBody>
          <a:bodyPr anchor="b">
            <a:normAutofit/>
          </a:bodyPr>
          <a:lstStyle>
            <a:lvl1pPr algn="l">
              <a:defRPr sz="2000" b="0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34046"/>
            <a:ext cx="9438196" cy="503815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727-6637-4671-867C-946C73E3D85F}" type="datetime1">
              <a:rPr lang="de-DE" smtClean="0"/>
              <a:t>22.03.2023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94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8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227B-6DB6-4146-8FC7-8AEAC5862773}" type="datetime1">
              <a:rPr lang="de-DE" smtClean="0"/>
              <a:t>22.03.2023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5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7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6435-2458-4D84-B18B-051D26BDECFB}" type="datetime1">
              <a:rPr lang="de-DE" smtClean="0"/>
              <a:t>22.03.2023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1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EB46-DF2E-44C4-9402-65DB0DD4C45D}" type="datetime1">
              <a:rPr lang="de-DE" smtClean="0"/>
              <a:t>22.03.2023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41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2CBD-0A22-48BB-908A-6F5F852E5C00}" type="datetime1">
              <a:rPr lang="de-DE" smtClean="0"/>
              <a:t>22.03.2023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5943602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CEE9-87CD-47C0-A54C-189BBB0A259F}" type="datetime1">
              <a:rPr lang="de-DE" smtClean="0"/>
              <a:t>22.03.2023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2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1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4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4DBD-6591-4B9F-A90D-00A21815F9DD}" type="datetime1">
              <a:rPr lang="de-DE" smtClean="0"/>
              <a:t>22.03.2023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Mitgliederversammlung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53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70" y="2963334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1"/>
            <a:ext cx="160020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60594DD-6323-489F-BBD6-C7DD032CA6F7}" type="datetime1">
              <a:rPr lang="de-DE" smtClean="0"/>
              <a:t>22.03.2023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1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de-DE"/>
              <a:t>Mitgliederversammlung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1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E1DC00-8178-4640-9B0D-35F06130D92A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CEC76E5B-CB2A-4D89-964C-7A9ACCC586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49757015"/>
              </p:ext>
            </p:extLst>
          </p:nvPr>
        </p:nvGraphicFramePr>
        <p:xfrm>
          <a:off x="9543786" y="432489"/>
          <a:ext cx="1798636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798160" imgH="708511" progId="">
                  <p:embed/>
                </p:oleObj>
              </mc:Choice>
              <mc:Fallback>
                <p:oleObj r:id="rId19" imgW="1798160" imgH="70851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43786" y="432489"/>
                        <a:ext cx="1798636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718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6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3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60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65" indent="-28575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69" indent="-171452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75" indent="-171452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32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37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43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48" indent="-228603" algn="l" defTabSz="45720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-hallstadt.de/sponso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OMV%202023/Vereinsarbeit_Was%20brauche%20ich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Downloads/Anlage%201_Protokoll%20der%20OMV%202022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36000"/>
                <a:lumOff val="6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4DC8113-91AD-D3F6-8084-C2F6EA3F8F1A}"/>
              </a:ext>
            </a:extLst>
          </p:cNvPr>
          <p:cNvSpPr/>
          <p:nvPr/>
        </p:nvSpPr>
        <p:spPr>
          <a:xfrm>
            <a:off x="0" y="0"/>
            <a:ext cx="12186061" cy="53678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D82BB2-2CBA-47D6-8F27-F559CE14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97401"/>
            <a:ext cx="12186060" cy="2260599"/>
          </a:xfrm>
          <a:gradFill flip="none" rotWithShape="1">
            <a:gsLst>
              <a:gs pos="0">
                <a:schemeClr val="tx2"/>
              </a:gs>
              <a:gs pos="10000">
                <a:schemeClr val="bg2">
                  <a:shade val="67500"/>
                  <a:satMod val="115000"/>
                  <a:lumMod val="36000"/>
                  <a:lumOff val="64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de-DE" sz="3600" dirty="0"/>
              <a:t>Herzlich Willkommen </a:t>
            </a:r>
            <a:r>
              <a:rPr lang="de-DE" sz="3600" dirty="0" err="1"/>
              <a:t>ZuR</a:t>
            </a:r>
            <a:br>
              <a:rPr lang="de-DE" sz="3600" dirty="0"/>
            </a:br>
            <a:br>
              <a:rPr lang="de-DE" sz="2700" dirty="0"/>
            </a:br>
            <a:r>
              <a:rPr lang="de-DE" dirty="0"/>
              <a:t>Mitgliederversammlung 2023</a:t>
            </a:r>
            <a:br>
              <a:rPr lang="de-DE" dirty="0"/>
            </a:br>
            <a:br>
              <a:rPr lang="de-DE" sz="2700" dirty="0"/>
            </a:br>
            <a:r>
              <a:rPr lang="de-DE" sz="2400" dirty="0"/>
              <a:t>22.03.2023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595B35-6A6D-E664-7AC0-9AAA61AB4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78" y="563324"/>
            <a:ext cx="6747925" cy="30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dirty="0">
                <a:solidFill>
                  <a:schemeClr val="bg1"/>
                </a:solidFill>
              </a:rPr>
              <a:t>TOP 3	V1 – Peter: 			 	Meine Erfahrungen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237395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57883DB-8457-7EA6-ABD1-FF79174A4AE5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>
                <a:solidFill>
                  <a:schemeClr val="tx1"/>
                </a:solidFill>
              </a:rPr>
              <a:t>Mitgliederversammlung 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84F9B1-06FC-0CF7-EDAF-1A1134BCF68F}"/>
              </a:ext>
            </a:extLst>
          </p:cNvPr>
          <p:cNvSpPr txBox="1"/>
          <p:nvPr/>
        </p:nvSpPr>
        <p:spPr>
          <a:xfrm>
            <a:off x="1057276" y="417949"/>
            <a:ext cx="100869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1. Vorstand Peter Popp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C21D34B-25D1-078D-DC18-99C34856B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64" y="1495705"/>
            <a:ext cx="11125236" cy="3828136"/>
          </a:xfrm>
        </p:spPr>
        <p:txBody>
          <a:bodyPr>
            <a:normAutofit/>
          </a:bodyPr>
          <a:lstStyle/>
          <a:p>
            <a:pPr algn="ctr"/>
            <a:r>
              <a:rPr lang="de-DE" sz="2200" dirty="0"/>
              <a:t>Erfahrungen der letzten zwei Jahre.</a:t>
            </a:r>
          </a:p>
        </p:txBody>
      </p:sp>
    </p:spTree>
    <p:extLst>
      <p:ext uri="{BB962C8B-B14F-4D97-AF65-F5344CB8AC3E}">
        <p14:creationId xmlns:p14="http://schemas.microsoft.com/office/powerpoint/2010/main" val="367644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dirty="0">
                <a:solidFill>
                  <a:schemeClr val="bg1"/>
                </a:solidFill>
              </a:rPr>
              <a:t>TOP 4 	V2 – Stephan:			Mitgliederstatistik, Hinweis Sponsoring und Hemdenaktion</a:t>
            </a:r>
          </a:p>
          <a:p>
            <a:r>
              <a:rPr lang="de-DE" dirty="0">
                <a:solidFill>
                  <a:schemeClr val="bg1"/>
                </a:solidFill>
              </a:rPr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270600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3104EF6-CD23-6441-F081-DDD84A61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7" y="1287944"/>
            <a:ext cx="5387063" cy="3230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9917978-531D-0D53-5CF3-BD7D9111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19" y="1287944"/>
            <a:ext cx="5601974" cy="32308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853A2E-879F-3CEF-813D-374CC6B55BF0}"/>
              </a:ext>
            </a:extLst>
          </p:cNvPr>
          <p:cNvSpPr txBox="1"/>
          <p:nvPr/>
        </p:nvSpPr>
        <p:spPr>
          <a:xfrm>
            <a:off x="2148840" y="470654"/>
            <a:ext cx="7879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Unsere Mitglieder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15B570-604B-479A-6C30-7F6BE6C565A9}"/>
              </a:ext>
            </a:extLst>
          </p:cNvPr>
          <p:cNvSpPr txBox="1"/>
          <p:nvPr/>
        </p:nvSpPr>
        <p:spPr>
          <a:xfrm>
            <a:off x="9445566" y="4889682"/>
            <a:ext cx="2394827" cy="110699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Nationen 		# 17</a:t>
            </a:r>
          </a:p>
          <a:p>
            <a:r>
              <a:rPr lang="de-DE" sz="1400" dirty="0">
                <a:solidFill>
                  <a:schemeClr val="bg1"/>
                </a:solidFill>
              </a:rPr>
              <a:t>Ortschaften 	# 38</a:t>
            </a:r>
          </a:p>
          <a:p>
            <a:r>
              <a:rPr lang="de-DE" sz="1400" dirty="0">
                <a:solidFill>
                  <a:schemeClr val="bg1"/>
                </a:solidFill>
              </a:rPr>
              <a:t>weiblich 		# 118</a:t>
            </a:r>
          </a:p>
          <a:p>
            <a:r>
              <a:rPr lang="de-DE" sz="1400" dirty="0">
                <a:solidFill>
                  <a:schemeClr val="bg1"/>
                </a:solidFill>
              </a:rPr>
              <a:t>männlich 		# 175</a:t>
            </a:r>
          </a:p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22995A15-7A90-C82D-AB47-2AD7F537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7FBFE91-F59E-3C62-A841-4563705D39CD}"/>
              </a:ext>
            </a:extLst>
          </p:cNvPr>
          <p:cNvGrpSpPr/>
          <p:nvPr/>
        </p:nvGrpSpPr>
        <p:grpSpPr>
          <a:xfrm>
            <a:off x="351607" y="4890820"/>
            <a:ext cx="8712154" cy="1104718"/>
            <a:chOff x="351607" y="4890820"/>
            <a:chExt cx="8712154" cy="1104718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E996D8F-DBBA-0ABF-2646-49B82672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07" y="4890820"/>
              <a:ext cx="8673406" cy="1104718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1CFBC7CC-C737-BB40-50AC-D1AD58395154}"/>
                </a:ext>
              </a:extLst>
            </p:cNvPr>
            <p:cNvSpPr txBox="1"/>
            <p:nvPr/>
          </p:nvSpPr>
          <p:spPr>
            <a:xfrm>
              <a:off x="5755296" y="4924072"/>
              <a:ext cx="3308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34,4 Jahre Durchschnittsalter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2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EA5BF1-614E-3253-DFC9-3806B863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830" y="1370388"/>
            <a:ext cx="7136826" cy="5265235"/>
          </a:xfrm>
        </p:spPr>
        <p:txBody>
          <a:bodyPr>
            <a:noAutofit/>
          </a:bodyPr>
          <a:lstStyle/>
          <a:p>
            <a:r>
              <a:rPr lang="de-DE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HAKRO Poloshirt COOLMAX®</a:t>
            </a:r>
          </a:p>
          <a:p>
            <a:pPr marL="0" indent="0">
              <a:buNone/>
            </a:pPr>
            <a:r>
              <a:rPr lang="de-DE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HAKRO T-Shirt COOLMAX®</a:t>
            </a:r>
          </a:p>
          <a:p>
            <a:endParaRPr lang="de-D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JAKO Tanktop Run 2.0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b="1" dirty="0"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79A857-1CA6-6804-DA03-B899312F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527" y="1361083"/>
            <a:ext cx="1130300" cy="13493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A1B4879-BB47-9EF1-0231-5093B878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992" y="1361082"/>
            <a:ext cx="1022350" cy="13493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DA27EC-A2D6-BFB7-BCD3-D66674397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389" y="2964995"/>
            <a:ext cx="1118438" cy="13493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3D333B-706A-8070-10AB-022D82BF3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406" y="2964994"/>
            <a:ext cx="1010936" cy="13493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92AA87D-7341-551C-D8EC-5E0BF5182773}"/>
              </a:ext>
            </a:extLst>
          </p:cNvPr>
          <p:cNvSpPr txBox="1"/>
          <p:nvPr/>
        </p:nvSpPr>
        <p:spPr>
          <a:xfrm>
            <a:off x="5243473" y="6045965"/>
            <a:ext cx="5610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jeweils inkl. TCH Logo (und Namen auf der linken Brust)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458F230-4754-DDF8-2E17-A94D7382097D}"/>
              </a:ext>
            </a:extLst>
          </p:cNvPr>
          <p:cNvSpPr txBox="1"/>
          <p:nvPr/>
        </p:nvSpPr>
        <p:spPr>
          <a:xfrm>
            <a:off x="2208611" y="1775917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 für Mitglieder 2023:	37 Euro</a:t>
            </a: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Größe XS-XXL</a:t>
            </a:r>
            <a:r>
              <a:rPr lang="de-DE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672BB59-8641-39DF-563B-467F423B4AED}"/>
              </a:ext>
            </a:extLst>
          </p:cNvPr>
          <p:cNvSpPr txBox="1"/>
          <p:nvPr/>
        </p:nvSpPr>
        <p:spPr>
          <a:xfrm>
            <a:off x="2195637" y="3473114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 für Mitglieder 2022:	32 Euro</a:t>
            </a: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Größe XS-XXL</a:t>
            </a:r>
            <a:r>
              <a:rPr lang="de-DE" dirty="0"/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F9B3DAC-7619-CE11-A4D6-2FD130B35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820" y="4662279"/>
            <a:ext cx="1002522" cy="134937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DD92FD3-0C10-074C-5B9B-E2A6B1B10A9A}"/>
              </a:ext>
            </a:extLst>
          </p:cNvPr>
          <p:cNvSpPr txBox="1"/>
          <p:nvPr/>
        </p:nvSpPr>
        <p:spPr>
          <a:xfrm>
            <a:off x="2195637" y="4987389"/>
            <a:ext cx="3759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 für Mitglieder 2022:	21 Euro</a:t>
            </a:r>
          </a:p>
          <a:p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Herren 	S-XL</a:t>
            </a:r>
            <a:r>
              <a:rPr lang="de-DE" dirty="0"/>
              <a:t> </a:t>
            </a:r>
          </a:p>
          <a:p>
            <a:r>
              <a:rPr lang="de-DE" dirty="0"/>
              <a:t>Damen 34-44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FCE46F-9408-7AF6-298E-9C5B17268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673" y="4666826"/>
            <a:ext cx="1147155" cy="135392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FA23EE2-AB4B-9EBB-43F1-BA7215317850}"/>
              </a:ext>
            </a:extLst>
          </p:cNvPr>
          <p:cNvSpPr txBox="1"/>
          <p:nvPr/>
        </p:nvSpPr>
        <p:spPr>
          <a:xfrm>
            <a:off x="6105675" y="1028075"/>
            <a:ext cx="838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Herren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9F8491F-CD06-F934-ED8C-23B8EA9F0AA2}"/>
              </a:ext>
            </a:extLst>
          </p:cNvPr>
          <p:cNvSpPr txBox="1"/>
          <p:nvPr/>
        </p:nvSpPr>
        <p:spPr>
          <a:xfrm>
            <a:off x="8377820" y="1022528"/>
            <a:ext cx="944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8E75AC-C234-94BF-A731-12A944F22491}"/>
              </a:ext>
            </a:extLst>
          </p:cNvPr>
          <p:cNvSpPr txBox="1"/>
          <p:nvPr/>
        </p:nvSpPr>
        <p:spPr>
          <a:xfrm>
            <a:off x="3674884" y="477539"/>
            <a:ext cx="48647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Hemdenaktion 2023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950564B-863A-60E7-88F4-C8DF138D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77945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EA5BF1-614E-3253-DFC9-3806B863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32" y="2265680"/>
            <a:ext cx="11487468" cy="2710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   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 hängt aus an den weißen Brettern vor dem Il Corallo u</a:t>
            </a:r>
            <a:r>
              <a:rPr lang="de-DE" dirty="0">
                <a:sym typeface="Wingdings" panose="05000000000000000000" pitchFamily="2" charset="2"/>
              </a:rPr>
              <a:t>nd am Treppenabgang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und ist 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auf der Website unter „Mehr“ und dann „Sponsoring“ oder folgendem Pfad/ Link zu  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 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finden.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  <a:hlinkClick r:id="rId2"/>
              </a:rPr>
              <a:t>https://www.tc-hallstadt.de/sponsoring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C169CB-F030-7BC5-C4FF-A1F797125288}"/>
              </a:ext>
            </a:extLst>
          </p:cNvPr>
          <p:cNvSpPr txBox="1"/>
          <p:nvPr/>
        </p:nvSpPr>
        <p:spPr>
          <a:xfrm>
            <a:off x="2448560" y="1310659"/>
            <a:ext cx="72798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Sponsoringmöglichkeiten beim TC Hallstadt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3A1693C-C1D0-C4BE-1F2B-D2F54B7E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322445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hlinkClick r:id="rId2" action="ppaction://hlinkfile"/>
            <a:extLst>
              <a:ext uri="{FF2B5EF4-FFF2-40B4-BE49-F238E27FC236}">
                <a16:creationId xmlns:a16="http://schemas.microsoft.com/office/drawing/2014/main" id="{C8C169CB-F030-7BC5-C4FF-A1F797125288}"/>
              </a:ext>
            </a:extLst>
          </p:cNvPr>
          <p:cNvSpPr txBox="1"/>
          <p:nvPr/>
        </p:nvSpPr>
        <p:spPr>
          <a:xfrm>
            <a:off x="2456098" y="462935"/>
            <a:ext cx="72798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Diskussion: Attraktivität der Vereinsarbeit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97A0AAFE-ACA2-52DE-8D3B-A6ED511C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BDD41F-62B0-5502-913E-7277D6D62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993850"/>
            <a:ext cx="4257675" cy="5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dirty="0">
                <a:solidFill>
                  <a:schemeClr val="bg1"/>
                </a:solidFill>
              </a:rPr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96080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4743E-A8F6-496F-95D5-AEA090BCD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5" indent="-342905">
              <a:buAutoNum type="arabicPeriod"/>
            </a:pPr>
            <a:endParaRPr lang="de-DE" sz="2000" dirty="0"/>
          </a:p>
          <a:p>
            <a:pPr marL="342905" indent="-342905">
              <a:buAutoNum type="arabicPeriod"/>
            </a:pPr>
            <a:r>
              <a:rPr lang="de-DE" sz="2000" dirty="0"/>
              <a:t>Einnahmen:		</a:t>
            </a:r>
          </a:p>
          <a:p>
            <a:r>
              <a:rPr lang="de-DE" sz="2000" dirty="0"/>
              <a:t>	1.1. Beitragseinahmen</a:t>
            </a:r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5E78E88-AE33-4C6B-AEE0-2E7A7E87B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139294"/>
              </p:ext>
            </p:extLst>
          </p:nvPr>
        </p:nvGraphicFramePr>
        <p:xfrm>
          <a:off x="1296785" y="2793076"/>
          <a:ext cx="8961120" cy="319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6A9151C7-12B0-1049-3497-1F83B9510652}"/>
              </a:ext>
            </a:extLst>
          </p:cNvPr>
          <p:cNvSpPr txBox="1"/>
          <p:nvPr/>
        </p:nvSpPr>
        <p:spPr>
          <a:xfrm>
            <a:off x="2415540" y="439578"/>
            <a:ext cx="7360920" cy="10495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Vorstellung der Finanzsituation des Vereins</a:t>
            </a:r>
          </a:p>
          <a:p>
            <a:r>
              <a:rPr lang="de-DE" dirty="0"/>
              <a:t>- Kurt Krämer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4A8FE831-3116-BE52-8BAB-E51DDF6C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414508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270C4-A570-4AEE-B061-551DDEDA4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	1.2. Einnahmen aus Vermietung der Tennishalle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A1327FAF-0B1B-4918-BC04-10B932B24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999157"/>
              </p:ext>
            </p:extLst>
          </p:nvPr>
        </p:nvGraphicFramePr>
        <p:xfrm>
          <a:off x="721804" y="1134046"/>
          <a:ext cx="9696814" cy="500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2928D76-EB29-428C-F5E7-86FACCB2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90528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3122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63557"/>
            <a:ext cx="11856922" cy="529012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TOP 1	V1 – Peter:</a:t>
            </a:r>
          </a:p>
          <a:p>
            <a:r>
              <a:rPr lang="de-DE" dirty="0">
                <a:solidFill>
                  <a:schemeClr val="bg1"/>
                </a:solidFill>
              </a:rPr>
              <a:t>		Begrüßung – Feststellung der Beschlussfähigkeit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/>
              <a:t>		</a:t>
            </a:r>
            <a:r>
              <a:rPr lang="de-DE" dirty="0">
                <a:solidFill>
                  <a:schemeClr val="bg1"/>
                </a:solidFill>
              </a:rPr>
              <a:t>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240957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FD318A-BCDF-4042-8690-CDE6AC165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	1.3. Einnahmen aus der Photovoltaikanlage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C455E27-27B4-419D-BD0D-66E378AD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186505"/>
              </p:ext>
            </p:extLst>
          </p:nvPr>
        </p:nvGraphicFramePr>
        <p:xfrm>
          <a:off x="684212" y="1921164"/>
          <a:ext cx="9956079" cy="370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A244D8F-E2A5-FE02-D28B-12891A6A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207536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AAEE1A-7D22-45B5-9FA3-A8A14C60D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  <a:r>
              <a:rPr lang="de-DE" sz="2000" dirty="0"/>
              <a:t>1.4. Weitere Einnahmen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3B8E51B-4FF4-4A7E-9F3B-2D9AE4E01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69628"/>
              </p:ext>
            </p:extLst>
          </p:nvPr>
        </p:nvGraphicFramePr>
        <p:xfrm>
          <a:off x="1246909" y="1772611"/>
          <a:ext cx="8128000" cy="390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1382">
                  <a:extLst>
                    <a:ext uri="{9D8B030D-6E8A-4147-A177-3AD203B41FA5}">
                      <a16:colId xmlns:a16="http://schemas.microsoft.com/office/drawing/2014/main" val="3984227466"/>
                    </a:ext>
                  </a:extLst>
                </a:gridCol>
                <a:gridCol w="3306618">
                  <a:extLst>
                    <a:ext uri="{9D8B030D-6E8A-4147-A177-3AD203B41FA5}">
                      <a16:colId xmlns:a16="http://schemas.microsoft.com/office/drawing/2014/main" val="481084262"/>
                    </a:ext>
                  </a:extLst>
                </a:gridCol>
              </a:tblGrid>
              <a:tr h="580073">
                <a:tc>
                  <a:txBody>
                    <a:bodyPr/>
                    <a:lstStyle/>
                    <a:p>
                      <a:pPr algn="ctr"/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647731"/>
                  </a:ext>
                </a:extLst>
              </a:tr>
              <a:tr h="580073">
                <a:tc>
                  <a:txBody>
                    <a:bodyPr/>
                    <a:lstStyle/>
                    <a:p>
                      <a:r>
                        <a:rPr lang="de-DE" sz="3200" dirty="0"/>
                        <a:t>Werbeeinnahmen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107,-€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205514"/>
                  </a:ext>
                </a:extLst>
              </a:tr>
              <a:tr h="1068705">
                <a:tc>
                  <a:txBody>
                    <a:bodyPr/>
                    <a:lstStyle/>
                    <a:p>
                      <a:r>
                        <a:rPr lang="de-DE" sz="3200" dirty="0"/>
                        <a:t>Pacht / Mieteinnahmen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10.458,-€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19364"/>
                  </a:ext>
                </a:extLst>
              </a:tr>
              <a:tr h="580073">
                <a:tc>
                  <a:txBody>
                    <a:bodyPr/>
                    <a:lstStyle/>
                    <a:p>
                      <a:r>
                        <a:rPr lang="de-DE" sz="3200" dirty="0"/>
                        <a:t>Startgelder LK-Turnier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800,-€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01533"/>
                  </a:ext>
                </a:extLst>
              </a:tr>
              <a:tr h="580073">
                <a:tc>
                  <a:txBody>
                    <a:bodyPr/>
                    <a:lstStyle/>
                    <a:p>
                      <a:r>
                        <a:rPr lang="de-DE" sz="3200" dirty="0"/>
                        <a:t>Coronahilfe*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9.264,-€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57743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lang="de-DE" sz="2800" b="1" dirty="0"/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20.629,-€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93487"/>
                  </a:ext>
                </a:extLst>
              </a:tr>
            </a:tbl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EEF7C357-E963-576F-5393-800CA390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0EBF2C5-E735-27B6-A685-EAF2EB5546F9}"/>
              </a:ext>
            </a:extLst>
          </p:cNvPr>
          <p:cNvSpPr txBox="1"/>
          <p:nvPr/>
        </p:nvSpPr>
        <p:spPr>
          <a:xfrm>
            <a:off x="318973" y="5879802"/>
            <a:ext cx="878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 2020: 3.009 </a:t>
            </a:r>
            <a:r>
              <a:rPr lang="de-DE" sz="1800" dirty="0">
                <a:solidFill>
                  <a:schemeClr val="tx1"/>
                </a:solidFill>
              </a:rPr>
              <a:t>,-€		2021: 10.090 ,-€		2022: 9.264 ,-€		Summe: 22.363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78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FD318A-BCDF-4042-8690-CDE6AC165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	1.5. Summe der Einnahmen</a:t>
            </a:r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4C455E27-27B4-419D-BD0D-66E378ADE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832821"/>
              </p:ext>
            </p:extLst>
          </p:nvPr>
        </p:nvGraphicFramePr>
        <p:xfrm>
          <a:off x="684212" y="1921164"/>
          <a:ext cx="9956079" cy="370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C394D705-BA84-93A0-268C-79921A3A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674852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4E53F05-12E2-41DC-BD9D-428E6755F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847422"/>
              </p:ext>
            </p:extLst>
          </p:nvPr>
        </p:nvGraphicFramePr>
        <p:xfrm>
          <a:off x="609887" y="939986"/>
          <a:ext cx="10972226" cy="54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79411D-B2B1-4195-BE0F-9E83BBE38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/>
              <a:t>2. Kostenentwicklung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268CEB8-68F6-8BDC-42E2-D334E904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415779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3ABBC42-C45F-4BA7-AF0A-A0312DDFD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42341"/>
              </p:ext>
            </p:extLst>
          </p:nvPr>
        </p:nvGraphicFramePr>
        <p:xfrm>
          <a:off x="829512" y="935572"/>
          <a:ext cx="7642227" cy="553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9941">
                  <a:extLst>
                    <a:ext uri="{9D8B030D-6E8A-4147-A177-3AD203B41FA5}">
                      <a16:colId xmlns:a16="http://schemas.microsoft.com/office/drawing/2014/main" val="2847711219"/>
                    </a:ext>
                  </a:extLst>
                </a:gridCol>
                <a:gridCol w="1244022">
                  <a:extLst>
                    <a:ext uri="{9D8B030D-6E8A-4147-A177-3AD203B41FA5}">
                      <a16:colId xmlns:a16="http://schemas.microsoft.com/office/drawing/2014/main" val="1750932724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306634399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842319976"/>
                    </a:ext>
                  </a:extLst>
                </a:gridCol>
                <a:gridCol w="1308939">
                  <a:extLst>
                    <a:ext uri="{9D8B030D-6E8A-4147-A177-3AD203B41FA5}">
                      <a16:colId xmlns:a16="http://schemas.microsoft.com/office/drawing/2014/main" val="594321201"/>
                    </a:ext>
                  </a:extLst>
                </a:gridCol>
              </a:tblGrid>
              <a:tr h="469394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2883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de-DE" sz="1800" dirty="0"/>
                        <a:t>PV-Anlage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76,0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69,7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77,9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7588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de-DE" sz="1800" dirty="0"/>
                        <a:t>Tennishalle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41432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de-DE" sz="1800" dirty="0"/>
                        <a:t>Werbung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28016"/>
                  </a:ext>
                </a:extLst>
              </a:tr>
              <a:tr h="409104">
                <a:tc>
                  <a:txBody>
                    <a:bodyPr/>
                    <a:lstStyle/>
                    <a:p>
                      <a:r>
                        <a:rPr lang="de-DE" sz="1800" dirty="0"/>
                        <a:t>Pacht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19164"/>
                  </a:ext>
                </a:extLst>
              </a:tr>
              <a:tr h="439102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             Gesamt</a:t>
                      </a:r>
                      <a:endParaRPr lang="de-DE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76,7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100,8</a:t>
                      </a:r>
                      <a:endParaRPr lang="de-DE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98,3</a:t>
                      </a:r>
                      <a:endParaRPr lang="de-DE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118,3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477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de-DE" sz="1800" dirty="0"/>
                        <a:t>Beiträge / Spenden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2338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de-DE" sz="1800" dirty="0"/>
                        <a:t>Wohnung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1331"/>
                  </a:ext>
                </a:extLst>
              </a:tr>
              <a:tr h="30498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3267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r>
                        <a:rPr lang="de-DE" sz="1800" dirty="0"/>
                        <a:t>Zinsen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25854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r>
                        <a:rPr lang="de-DE" sz="1800" dirty="0"/>
                        <a:t>Zuschuss Stadt, 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492355"/>
                  </a:ext>
                </a:extLst>
              </a:tr>
              <a:tr h="439290">
                <a:tc>
                  <a:txBody>
                    <a:bodyPr/>
                    <a:lstStyle/>
                    <a:p>
                      <a:r>
                        <a:rPr lang="de-DE" sz="1800" dirty="0"/>
                        <a:t>Instandhaltung, 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1884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de-DE" sz="1800" b="1" dirty="0"/>
                        <a:t>Cash-Flow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146,6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109,9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122,5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080488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E1C9D5-E9FF-DEE0-A0AB-640F50657076}"/>
              </a:ext>
            </a:extLst>
          </p:cNvPr>
          <p:cNvSpPr txBox="1"/>
          <p:nvPr/>
        </p:nvSpPr>
        <p:spPr>
          <a:xfrm>
            <a:off x="716280" y="526534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3. Überschuss in den einzelnen Abteilungen in TEUR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3CD9E4AD-5233-5420-B11A-B0B8C92C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62520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B256C5-79DC-481D-A72F-F11180CA2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34045"/>
            <a:ext cx="9438196" cy="5038155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4. Rücklagenentwicklung</a:t>
            </a:r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		</a:t>
            </a:r>
          </a:p>
          <a:p>
            <a:endParaRPr lang="de-DE" b="1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Die Rücklagen haben sich um 66.776 Euro erhöht.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1FC77AF-3C1A-43DD-8B15-067773FE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16082"/>
              </p:ext>
            </p:extLst>
          </p:nvPr>
        </p:nvGraphicFramePr>
        <p:xfrm>
          <a:off x="2848292" y="1522306"/>
          <a:ext cx="6468428" cy="4140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6348">
                  <a:extLst>
                    <a:ext uri="{9D8B030D-6E8A-4147-A177-3AD203B41FA5}">
                      <a16:colId xmlns:a16="http://schemas.microsoft.com/office/drawing/2014/main" val="996372277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3736966149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93666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Festgeld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111.800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32267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Festgeld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690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Spendenkonto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9.862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7377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Girokonto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17.062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15425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Girokonto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8.733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451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Kassenbestand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57861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5939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Rücklagen 31.12.2022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232.136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528265"/>
                  </a:ext>
                </a:extLst>
              </a:tr>
            </a:tbl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21D1850-4EF7-AC73-CC50-233A28A9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67558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B256C5-79DC-481D-A72F-F11180CA2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34045"/>
            <a:ext cx="9438196" cy="5038155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4. Darlehensentwicklung</a:t>
            </a:r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		</a:t>
            </a:r>
          </a:p>
          <a:p>
            <a:endParaRPr lang="de-DE" b="1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Die Darlehensverbindlichkeiten wurden um 85.400 Euro reduziert.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1FC77AF-3C1A-43DD-8B15-067773FE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52188"/>
              </p:ext>
            </p:extLst>
          </p:nvPr>
        </p:nvGraphicFramePr>
        <p:xfrm>
          <a:off x="2848292" y="1522306"/>
          <a:ext cx="6468428" cy="3680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6348">
                  <a:extLst>
                    <a:ext uri="{9D8B030D-6E8A-4147-A177-3AD203B41FA5}">
                      <a16:colId xmlns:a16="http://schemas.microsoft.com/office/drawing/2014/main" val="996372277"/>
                    </a:ext>
                  </a:extLst>
                </a:gridCol>
                <a:gridCol w="2672080">
                  <a:extLst>
                    <a:ext uri="{9D8B030D-6E8A-4147-A177-3AD203B41FA5}">
                      <a16:colId xmlns:a16="http://schemas.microsoft.com/office/drawing/2014/main" val="3736966149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93666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315.995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32267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Sanitär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35.510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690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Weiteres Darlehen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39.786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7377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Weitere Darlehen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49.417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15425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Weiteres Darlehen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112.694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451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5939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Darlehen 31.12.2022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553.402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528265"/>
                  </a:ext>
                </a:extLst>
              </a:tr>
            </a:tbl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E1A8ACA-8946-F837-ABBF-F3398DD1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267859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B256C5-79DC-481D-A72F-F11180CA2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34045"/>
            <a:ext cx="9438196" cy="5038155"/>
          </a:xfrm>
        </p:spPr>
        <p:txBody>
          <a:bodyPr>
            <a:normAutofit/>
          </a:bodyPr>
          <a:lstStyle/>
          <a:p>
            <a:r>
              <a:rPr lang="de-DE" sz="2000" dirty="0"/>
              <a:t>4. Darlehensbelastung ab 2023</a:t>
            </a:r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		</a:t>
            </a:r>
          </a:p>
          <a:p>
            <a:endParaRPr lang="de-DE" b="1" dirty="0"/>
          </a:p>
          <a:p>
            <a:endParaRPr lang="de-DE" sz="1600" dirty="0"/>
          </a:p>
          <a:p>
            <a:endParaRPr lang="de-DE" sz="16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1FC77AF-3C1A-43DD-8B15-067773FEF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93201"/>
              </p:ext>
            </p:extLst>
          </p:nvPr>
        </p:nvGraphicFramePr>
        <p:xfrm>
          <a:off x="1066800" y="1573106"/>
          <a:ext cx="8402320" cy="4417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8240">
                  <a:extLst>
                    <a:ext uri="{9D8B030D-6E8A-4147-A177-3AD203B41FA5}">
                      <a16:colId xmlns:a16="http://schemas.microsoft.com/office/drawing/2014/main" val="996372277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3736966149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val="307255393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DL: Zins bis 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Saldo in Euro am 01.01.2022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Zins u. Tilgung jährlich in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93666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DL 1: 1,10% bis 30.09.26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44.123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4.800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32267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DL 2: 1,35% bis 30.10.27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55.555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6.850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6901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DL 3: 1,44% bis 30.06.28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121.781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10.780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7377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DL 4: 1,50% bis 30.12.28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366.048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55.200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15425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DL 5: 1,80% bis 30.11.29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40.296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5.472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4512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5939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Gesamtbelastung</a:t>
                      </a:r>
                    </a:p>
                    <a:p>
                      <a:pPr algn="ctr"/>
                      <a:r>
                        <a:rPr lang="de-DE" sz="2400" b="1" dirty="0"/>
                        <a:t>Zins und Tilgung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de-DE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de-DE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83.102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528265"/>
                  </a:ext>
                </a:extLst>
              </a:tr>
            </a:tbl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C4F6FCC-21B4-4264-800A-F8F535B0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3974646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3ABBC42-C45F-4BA7-AF0A-A0312DDFD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644545"/>
              </p:ext>
            </p:extLst>
          </p:nvPr>
        </p:nvGraphicFramePr>
        <p:xfrm>
          <a:off x="819987" y="2137281"/>
          <a:ext cx="6377103" cy="3589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613">
                  <a:extLst>
                    <a:ext uri="{9D8B030D-6E8A-4147-A177-3AD203B41FA5}">
                      <a16:colId xmlns:a16="http://schemas.microsoft.com/office/drawing/2014/main" val="2847711219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3066343995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842319976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594321201"/>
                    </a:ext>
                  </a:extLst>
                </a:gridCol>
              </a:tblGrid>
              <a:tr h="460058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828837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r>
                        <a:rPr lang="de-DE" sz="2400" dirty="0"/>
                        <a:t>Körperschaftssteuer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6.144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5.484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10.377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75884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de-DE" sz="2400" dirty="0"/>
                        <a:t>Soli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414323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de-DE" sz="2400" dirty="0"/>
                        <a:t>Gewerbesteuer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3.507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3.036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6.573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28016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de-DE" sz="2400" dirty="0"/>
                        <a:t>Umsatzsteuer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-520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-529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19164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24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47740"/>
                  </a:ext>
                </a:extLst>
              </a:tr>
              <a:tr h="460058">
                <a:tc>
                  <a:txBody>
                    <a:bodyPr/>
                    <a:lstStyle/>
                    <a:p>
                      <a:r>
                        <a:rPr lang="de-DE" sz="2400" b="1" dirty="0"/>
                        <a:t>Summe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1" dirty="0"/>
                        <a:t>9.466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1" dirty="0"/>
                        <a:t>8.862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1" dirty="0"/>
                        <a:t>16.992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23381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E1C9D5-E9FF-DEE0-A0AB-640F50657076}"/>
              </a:ext>
            </a:extLst>
          </p:cNvPr>
          <p:cNvSpPr txBox="1"/>
          <p:nvPr/>
        </p:nvSpPr>
        <p:spPr>
          <a:xfrm>
            <a:off x="716280" y="1125974"/>
            <a:ext cx="685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5. Entwicklung der Steuerbelastung in Euro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21CA516-9EAC-996D-1117-F7BC054B78C8}"/>
              </a:ext>
            </a:extLst>
          </p:cNvPr>
          <p:cNvSpPr txBox="1"/>
          <p:nvPr/>
        </p:nvSpPr>
        <p:spPr>
          <a:xfrm>
            <a:off x="7579360" y="5267499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35.321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58A4A09-DEFA-7FA0-FDB8-708C8BCE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468231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dirty="0">
                <a:solidFill>
                  <a:schemeClr val="bg1"/>
                </a:solidFill>
              </a:rPr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51880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57883DB-8457-7EA6-ABD1-FF79174A4AE5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84F9B1-06FC-0CF7-EDAF-1A1134BCF68F}"/>
              </a:ext>
            </a:extLst>
          </p:cNvPr>
          <p:cNvSpPr txBox="1"/>
          <p:nvPr/>
        </p:nvSpPr>
        <p:spPr>
          <a:xfrm>
            <a:off x="1057276" y="417950"/>
            <a:ext cx="1008697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Begrüßung: 1. Vorstand Peter Popp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C21D34B-25D1-078D-DC18-99C34856B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64" y="1495705"/>
            <a:ext cx="11125236" cy="3828136"/>
          </a:xfrm>
        </p:spPr>
        <p:txBody>
          <a:bodyPr>
            <a:norm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200" dirty="0"/>
              <a:t>Feststellung der Beschlussfähigkeit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200" dirty="0">
                <a:hlinkClick r:id="rId2" action="ppaction://hlinkfile"/>
              </a:rPr>
              <a:t>Protokoll</a:t>
            </a:r>
            <a:r>
              <a:rPr lang="de-DE" sz="2200" dirty="0"/>
              <a:t> der letzten Mitgliederversammlung – Aussprache und Genehmigung</a:t>
            </a:r>
          </a:p>
        </p:txBody>
      </p:sp>
    </p:spTree>
    <p:extLst>
      <p:ext uri="{BB962C8B-B14F-4D97-AF65-F5344CB8AC3E}">
        <p14:creationId xmlns:p14="http://schemas.microsoft.com/office/powerpoint/2010/main" val="889703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5AD3E19-D765-819F-B3FF-AD4C9905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D388DD-6A4F-06D1-67EB-6FB5FE1CCA2F}"/>
              </a:ext>
            </a:extLst>
          </p:cNvPr>
          <p:cNvSpPr txBox="1"/>
          <p:nvPr/>
        </p:nvSpPr>
        <p:spPr>
          <a:xfrm>
            <a:off x="2665412" y="448618"/>
            <a:ext cx="6858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Bericht der Kassenprüfer</a:t>
            </a:r>
          </a:p>
        </p:txBody>
      </p:sp>
    </p:spTree>
    <p:extLst>
      <p:ext uri="{BB962C8B-B14F-4D97-AF65-F5344CB8AC3E}">
        <p14:creationId xmlns:p14="http://schemas.microsoft.com/office/powerpoint/2010/main" val="1857528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dirty="0">
                <a:solidFill>
                  <a:schemeClr val="bg1"/>
                </a:solidFill>
              </a:rPr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133897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63F5C4-4BFB-4EB5-BB55-65B1DB0A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179" y="2051071"/>
            <a:ext cx="8331236" cy="3828136"/>
          </a:xfrm>
        </p:spPr>
        <p:txBody>
          <a:bodyPr>
            <a:normAutofit/>
          </a:bodyPr>
          <a:lstStyle/>
          <a:p>
            <a:r>
              <a:rPr lang="de-DE" sz="2400" dirty="0"/>
              <a:t>Rückblick auf bisherige sportliche Aktivitäten:</a:t>
            </a:r>
          </a:p>
          <a:p>
            <a:endParaRPr lang="de-DE" sz="2000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000" dirty="0"/>
              <a:t>Eröffnung der Plätze mit der Aktion Deutschland spielt Tennis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000" dirty="0"/>
              <a:t>Medenspiele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000" dirty="0"/>
              <a:t>Vereinsmeisterschaften Erwachsene und Kinder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000" dirty="0"/>
              <a:t>LK-Turnier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000" dirty="0"/>
              <a:t>Drei-Königsturnier für Erwachsene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de-DE" sz="2000" dirty="0"/>
              <a:t>Kinder-Faschingsturnier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33B14E-02FF-4276-9956-D3875AE9B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15" y="2348124"/>
            <a:ext cx="2023492" cy="2954002"/>
          </a:xfrm>
          <a:prstGeom prst="rect">
            <a:avLst/>
          </a:prstGeom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BA55DF4-23C3-5C4C-93AE-981A2988797E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4DB20F-BF65-CA64-6685-07AB4796B1CC}"/>
              </a:ext>
            </a:extLst>
          </p:cNvPr>
          <p:cNvSpPr txBox="1"/>
          <p:nvPr/>
        </p:nvSpPr>
        <p:spPr>
          <a:xfrm>
            <a:off x="2415540" y="439579"/>
            <a:ext cx="7360920" cy="10495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Bericht des Sportvorstands</a:t>
            </a:r>
          </a:p>
          <a:p>
            <a:r>
              <a:rPr lang="de-DE" dirty="0"/>
              <a:t>- Renate König</a:t>
            </a:r>
          </a:p>
        </p:txBody>
      </p:sp>
    </p:spTree>
    <p:extLst>
      <p:ext uri="{BB962C8B-B14F-4D97-AF65-F5344CB8AC3E}">
        <p14:creationId xmlns:p14="http://schemas.microsoft.com/office/powerpoint/2010/main" val="3269320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B9E271-F8CA-498A-8EC6-665563AA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666685"/>
            <a:ext cx="9438196" cy="5038155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Gemeldete Mannschaften (Sommer 2022):</a:t>
            </a:r>
          </a:p>
          <a:p>
            <a:endParaRPr lang="de-DE" sz="2000" dirty="0"/>
          </a:p>
          <a:p>
            <a:pPr marL="898536" indent="-285753">
              <a:buFont typeface="Arial" panose="020B0604020202020204" pitchFamily="34" charset="0"/>
              <a:buChar char="•"/>
            </a:pPr>
            <a:r>
              <a:rPr lang="de-DE" sz="2000" dirty="0"/>
              <a:t>4 Herrenmannschaften (H40 LL, </a:t>
            </a:r>
            <a:r>
              <a:rPr lang="de-DE" sz="2000" dirty="0">
                <a:solidFill>
                  <a:srgbClr val="FF0000"/>
                </a:solidFill>
              </a:rPr>
              <a:t>H50 LL2</a:t>
            </a:r>
            <a:r>
              <a:rPr lang="de-DE" sz="2000" dirty="0"/>
              <a:t>, H60, H 00)</a:t>
            </a:r>
          </a:p>
          <a:p>
            <a:pPr marL="898536" indent="-266703">
              <a:buFont typeface="Arial" panose="020B0604020202020204" pitchFamily="34" charset="0"/>
              <a:buChar char="•"/>
            </a:pPr>
            <a:r>
              <a:rPr lang="de-DE" sz="2000" dirty="0"/>
              <a:t>2 Damenmannschaften (</a:t>
            </a:r>
            <a:r>
              <a:rPr lang="de-DE" sz="2000" dirty="0">
                <a:solidFill>
                  <a:srgbClr val="FF0000"/>
                </a:solidFill>
              </a:rPr>
              <a:t>D50 LL1</a:t>
            </a:r>
            <a:r>
              <a:rPr lang="de-DE" sz="2000" dirty="0"/>
              <a:t>, D00) </a:t>
            </a:r>
          </a:p>
          <a:p>
            <a:pPr marL="898536" indent="-266703">
              <a:buFont typeface="Arial" panose="020B0604020202020204" pitchFamily="34" charset="0"/>
              <a:buChar char="•"/>
            </a:pPr>
            <a:r>
              <a:rPr lang="de-DE" sz="2000" dirty="0"/>
              <a:t>7 Jugendmannschaften (U18 Mixed,U15/1, U15/2, U12/1, U12/2, </a:t>
            </a:r>
            <a:r>
              <a:rPr lang="de-DE" sz="2000" dirty="0">
                <a:solidFill>
                  <a:srgbClr val="FF0000"/>
                </a:solidFill>
              </a:rPr>
              <a:t>U10</a:t>
            </a:r>
            <a:r>
              <a:rPr lang="de-DE" sz="2000" dirty="0"/>
              <a:t>, U9)</a:t>
            </a:r>
          </a:p>
          <a:p>
            <a:r>
              <a:rPr lang="de-DE" sz="2000" dirty="0"/>
              <a:t>			</a:t>
            </a:r>
          </a:p>
          <a:p>
            <a:r>
              <a:rPr lang="de-DE" sz="2400" dirty="0"/>
              <a:t>Gemeldete Mannschaften (Winter 2022/2023)</a:t>
            </a:r>
          </a:p>
          <a:p>
            <a:endParaRPr lang="de-DE" sz="2000" dirty="0"/>
          </a:p>
          <a:p>
            <a:pPr marL="898536" indent="-285753">
              <a:buFont typeface="Arial" panose="020B0604020202020204" pitchFamily="34" charset="0"/>
              <a:buChar char="•"/>
            </a:pPr>
            <a:r>
              <a:rPr lang="de-DE" sz="2000" dirty="0"/>
              <a:t>4 Herrenmannschaften (H00/1; H00/2; H40; H 50)</a:t>
            </a:r>
          </a:p>
          <a:p>
            <a:pPr marL="898536" indent="-285753">
              <a:buFont typeface="Arial" panose="020B0604020202020204" pitchFamily="34" charset="0"/>
              <a:buChar char="•"/>
            </a:pPr>
            <a:r>
              <a:rPr lang="de-DE" sz="2000" dirty="0"/>
              <a:t>1 Damenmannschaft</a:t>
            </a:r>
          </a:p>
          <a:p>
            <a:pPr marL="898536" indent="-285753">
              <a:buFont typeface="Arial" panose="020B0604020202020204" pitchFamily="34" charset="0"/>
              <a:buChar char="•"/>
            </a:pPr>
            <a:r>
              <a:rPr lang="de-DE" sz="2000" dirty="0"/>
              <a:t>1 Jugendmannschaft (</a:t>
            </a:r>
            <a:r>
              <a:rPr lang="de-DE" sz="2000" b="1" dirty="0" err="1">
                <a:solidFill>
                  <a:srgbClr val="FF0000"/>
                </a:solidFill>
              </a:rPr>
              <a:t>Kn</a:t>
            </a:r>
            <a:r>
              <a:rPr lang="de-DE" sz="2000" b="1" dirty="0">
                <a:solidFill>
                  <a:srgbClr val="FF0000"/>
                </a:solidFill>
              </a:rPr>
              <a:t> U15</a:t>
            </a:r>
            <a:r>
              <a:rPr lang="de-DE" sz="2000" dirty="0"/>
              <a:t>)</a:t>
            </a:r>
          </a:p>
          <a:p>
            <a:pPr marL="1812948" lvl="2" indent="-285753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FE72CAF-7150-7B7E-E6F6-983EDA38398F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53597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80C04F-FACA-4F98-911D-7847A48B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534606"/>
            <a:ext cx="11009948" cy="5038155"/>
          </a:xfrm>
        </p:spPr>
        <p:txBody>
          <a:bodyPr>
            <a:noAutofit/>
          </a:bodyPr>
          <a:lstStyle/>
          <a:p>
            <a:r>
              <a:rPr lang="de-DE" sz="2400" dirty="0"/>
              <a:t>Vorschau auf das sportliche Jahr 2023:</a:t>
            </a:r>
            <a:endParaRPr lang="de-DE" sz="2000" dirty="0"/>
          </a:p>
          <a:p>
            <a:r>
              <a:rPr lang="de-DE" sz="2000" dirty="0"/>
              <a:t>               Gemeldete Mannschaften: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6 Herrenmannschaften (H 00/1; H00/2 (4er); H 40/I; H 40/II (4er); H50; H 60;)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2 Damenmannschaften (D 00; D50)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8 Jugendmannschaften (U 8; U10/1;U10/II; U12; U15/I; U15/2; U15 </a:t>
            </a:r>
            <a:r>
              <a:rPr lang="de-DE" sz="2000" dirty="0" err="1"/>
              <a:t>Mä</a:t>
            </a:r>
            <a:r>
              <a:rPr lang="de-DE" sz="2000" dirty="0"/>
              <a:t>; U18 </a:t>
            </a:r>
            <a:r>
              <a:rPr lang="de-DE" sz="2000" dirty="0" err="1"/>
              <a:t>Mä</a:t>
            </a:r>
            <a:r>
              <a:rPr lang="de-DE" sz="2000" dirty="0"/>
              <a:t>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Neuerungen im Regelwerk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Deutschland spielt Tennis als Familientag (30.04.2023)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Tennistreff (Start Anfang Mai 2023)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Evtl. Pfingst-Schleifchen-Turnier 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Vereinsmeisterschaften Erwachsene (ca. Mitte bis Ende Juli)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LK-Turnier (03.09.2023)</a:t>
            </a:r>
          </a:p>
          <a:p>
            <a:pPr marL="1081101" indent="-285753">
              <a:buFont typeface="Arial" panose="020B0604020202020204" pitchFamily="34" charset="0"/>
              <a:buChar char="•"/>
            </a:pPr>
            <a:r>
              <a:rPr lang="de-DE" sz="2000" dirty="0"/>
              <a:t>Mitgliederwerbung (GS /KIGA)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5EC54D26-D316-16D8-9BF4-F184A34084CB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42569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6D8190-33F4-4828-C892-B95492B55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717486"/>
            <a:ext cx="11507788" cy="5038155"/>
          </a:xfrm>
        </p:spPr>
        <p:txBody>
          <a:bodyPr>
            <a:noAutofit/>
          </a:bodyPr>
          <a:lstStyle/>
          <a:p>
            <a:r>
              <a:rPr lang="de-DE" sz="2400" dirty="0"/>
              <a:t>Jugendförderung 2023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	Übernahme der Hallenkosten für das Wintertraining unserer Jugend-Mannschaften           	(ca. 4000.-€)</a:t>
            </a:r>
          </a:p>
          <a:p>
            <a:r>
              <a:rPr lang="de-DE" sz="2000" dirty="0"/>
              <a:t>	Probleme dieser Förderung</a:t>
            </a:r>
          </a:p>
          <a:p>
            <a:endParaRPr lang="de-DE" sz="2000" dirty="0"/>
          </a:p>
          <a:p>
            <a:r>
              <a:rPr lang="de-DE" sz="2000" dirty="0"/>
              <a:t>	Künftige Förderung in Form einer  Rückerstattung für </a:t>
            </a:r>
            <a:r>
              <a:rPr lang="de-DE" sz="2000" dirty="0" err="1"/>
              <a:t>Medenspieler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	Trainersituation</a:t>
            </a:r>
          </a:p>
          <a:p>
            <a:endParaRPr lang="de-DE" sz="2000" dirty="0"/>
          </a:p>
          <a:p>
            <a:r>
              <a:rPr lang="de-DE" sz="2000" dirty="0"/>
              <a:t>	Bedarf an Übungsleitern, Fortbildungswilligen (COSR; Trainingshelfer etc.)</a:t>
            </a:r>
          </a:p>
          <a:p>
            <a:endParaRPr lang="de-DE" sz="2000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D81BB41-1E11-633A-2BF8-F3D1262E49F9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50411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750" dirty="0">
                <a:solidFill>
                  <a:schemeClr val="bg1"/>
                </a:solidFill>
              </a:rPr>
              <a:t>TOP 8	Platz-/ Technikwarte:	Sommer-/ Winteraktivitäten, Vorbereitung Sommer 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2844949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0A684-CD5F-4A37-855F-40AFDF3E5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					</a:t>
            </a:r>
            <a:endParaRPr lang="de-DE" dirty="0"/>
          </a:p>
        </p:txBody>
      </p:sp>
      <p:pic>
        <p:nvPicPr>
          <p:cNvPr id="4" name="Picture 7" descr="IMG_1894">
            <a:extLst>
              <a:ext uri="{FF2B5EF4-FFF2-40B4-BE49-F238E27FC236}">
                <a16:creationId xmlns:a16="http://schemas.microsoft.com/office/drawing/2014/main" id="{B27913F4-95DB-40C7-8CB8-7075F5A9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3082">
            <a:off x="10843540" y="2383630"/>
            <a:ext cx="888681" cy="12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431" y="1826093"/>
            <a:ext cx="1783105" cy="24329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31" y="3056046"/>
            <a:ext cx="4069794" cy="305234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35915" y="1186927"/>
            <a:ext cx="34101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Tennishalle:</a:t>
            </a:r>
          </a:p>
          <a:p>
            <a:pPr marL="285750" indent="-285750">
              <a:buFontTx/>
              <a:buChar char="-"/>
            </a:pPr>
            <a:r>
              <a:rPr lang="de-DE" dirty="0"/>
              <a:t>Neuerungen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Beschädigungen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Pflege</a:t>
            </a:r>
          </a:p>
          <a:p>
            <a:pPr marL="285750" indent="-285750">
              <a:buFontTx/>
              <a:buChar char="-"/>
            </a:pPr>
            <a:r>
              <a:rPr lang="de-DE" dirty="0"/>
              <a:t>Temperaturen</a:t>
            </a:r>
          </a:p>
          <a:p>
            <a:endParaRPr lang="de-DE" dirty="0"/>
          </a:p>
          <a:p>
            <a:r>
              <a:rPr lang="de-DE" dirty="0"/>
              <a:t>Freiplätze</a:t>
            </a:r>
          </a:p>
          <a:p>
            <a:pPr marL="285750" indent="-285750">
              <a:buFontTx/>
              <a:buChar char="-"/>
            </a:pPr>
            <a:r>
              <a:rPr lang="de-DE" dirty="0"/>
              <a:t>Frühjahrssanierung</a:t>
            </a:r>
          </a:p>
          <a:p>
            <a:pPr marL="285750" indent="-285750">
              <a:buFontTx/>
              <a:buChar char="-"/>
            </a:pPr>
            <a:r>
              <a:rPr lang="de-DE" dirty="0"/>
              <a:t>Jahrespflege</a:t>
            </a:r>
          </a:p>
          <a:p>
            <a:pPr marL="285750" indent="-285750">
              <a:buFontTx/>
              <a:buChar char="-"/>
            </a:pPr>
            <a:r>
              <a:rPr lang="de-DE" dirty="0"/>
              <a:t>Allgemeines Verhalten am Platz - immer das Gleiche</a:t>
            </a:r>
          </a:p>
          <a:p>
            <a:pPr marL="285750" indent="-285750">
              <a:buFontTx/>
              <a:buChar char="-"/>
            </a:pPr>
            <a:r>
              <a:rPr lang="de-DE" dirty="0"/>
              <a:t>Neugestaltung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Gesamtanlage:</a:t>
            </a:r>
          </a:p>
          <a:p>
            <a:pPr marL="285750" indent="-285750">
              <a:buFontTx/>
              <a:buChar char="-"/>
            </a:pPr>
            <a:r>
              <a:rPr lang="de-DE" dirty="0"/>
              <a:t>Pflege der Außenanlagen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Sanitär / Gastronomie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742950" lvl="1" indent="-285750">
              <a:buFontTx/>
              <a:buChar char="-"/>
            </a:pP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2CF4A1-A4F6-5E76-91ED-8D4DCF04EA95}"/>
              </a:ext>
            </a:extLst>
          </p:cNvPr>
          <p:cNvSpPr txBox="1"/>
          <p:nvPr/>
        </p:nvSpPr>
        <p:spPr>
          <a:xfrm>
            <a:off x="3043238" y="449103"/>
            <a:ext cx="6105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Bericht des Platzwarts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6" y="1462797"/>
            <a:ext cx="2881478" cy="2161108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1B6F6B7-6850-97A8-99B3-5BBCCD116FA2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409072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2CF7B0E-A324-2689-426F-74F1C5D8C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070" y="3570416"/>
            <a:ext cx="5491164" cy="2770023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FD73C9E-E744-0ECB-7A2A-8901FF5FABC2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>
                <a:solidFill>
                  <a:schemeClr val="tx1"/>
                </a:solidFill>
              </a:rPr>
              <a:t>Mitgliederversammlung 2023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8AFEB3-C255-FA9E-8673-DBB833147EB9}"/>
              </a:ext>
            </a:extLst>
          </p:cNvPr>
          <p:cNvSpPr txBox="1"/>
          <p:nvPr/>
        </p:nvSpPr>
        <p:spPr>
          <a:xfrm>
            <a:off x="3043238" y="449103"/>
            <a:ext cx="6105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Bericht des Technikwarts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B3E5DD-2258-7984-64ED-D738AA2957B1}"/>
              </a:ext>
            </a:extLst>
          </p:cNvPr>
          <p:cNvSpPr txBox="1"/>
          <p:nvPr/>
        </p:nvSpPr>
        <p:spPr>
          <a:xfrm>
            <a:off x="85725" y="1158359"/>
            <a:ext cx="6514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12" lvl="2"/>
            <a:r>
              <a:rPr lang="de-DE" sz="2000" dirty="0">
                <a:sym typeface="Wingdings" panose="05000000000000000000" pitchFamily="2" charset="2"/>
              </a:rPr>
              <a:t> Sicherheitstechnik - </a:t>
            </a:r>
            <a:r>
              <a:rPr lang="de-DE" sz="2000" dirty="0"/>
              <a:t>Videoüberwachung</a:t>
            </a:r>
          </a:p>
          <a:p>
            <a:pPr marL="914412" lvl="2"/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Homepage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BC40488-1F09-7F6B-4188-C57BF1C8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51" y="2066925"/>
            <a:ext cx="5670499" cy="27386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EC33C1-B181-8D2E-4AB6-FC97B5830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129" y="1384423"/>
            <a:ext cx="3405885" cy="32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50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Platz-/ Technikwarte:	Sommer-/ Winteraktivitäten, Vorbereitung Sommer 23, Videoüberwachung</a:t>
            </a:r>
          </a:p>
          <a:p>
            <a:r>
              <a:rPr lang="de-DE" dirty="0">
                <a:solidFill>
                  <a:schemeClr val="bg1"/>
                </a:solidFill>
              </a:rPr>
              <a:t>TOP 9	Entlastung des Vorstandes u. der Funktionsträger</a:t>
            </a:r>
            <a:endParaRPr lang="de-DE" sz="1750" dirty="0">
              <a:solidFill>
                <a:schemeClr val="bg1"/>
              </a:solidFill>
            </a:endParaRP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403358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dirty="0">
                <a:solidFill>
                  <a:schemeClr val="bg1"/>
                </a:solidFill>
              </a:rPr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 und Technikwarte:	Sommer-/ Winteraktivitäten, Vorbereitung Sommer 2023,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3892749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5AD3E19-D765-819F-B3FF-AD4C9905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D388DD-6A4F-06D1-67EB-6FB5FE1CCA2F}"/>
              </a:ext>
            </a:extLst>
          </p:cNvPr>
          <p:cNvSpPr txBox="1"/>
          <p:nvPr/>
        </p:nvSpPr>
        <p:spPr>
          <a:xfrm>
            <a:off x="1076326" y="448618"/>
            <a:ext cx="10067925" cy="10495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Entlastung</a:t>
            </a:r>
          </a:p>
          <a:p>
            <a:r>
              <a:rPr lang="de-DE" dirty="0"/>
              <a:t>des Vorstands und der Funktionsträger</a:t>
            </a:r>
          </a:p>
        </p:txBody>
      </p:sp>
    </p:spTree>
    <p:extLst>
      <p:ext uri="{BB962C8B-B14F-4D97-AF65-F5344CB8AC3E}">
        <p14:creationId xmlns:p14="http://schemas.microsoft.com/office/powerpoint/2010/main" val="2640820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Platz-/ Technikwarte:	Sommer-/ Winteraktivitäten, Vorbereitung Sommer 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dirty="0">
                <a:solidFill>
                  <a:schemeClr val="bg1"/>
                </a:solidFill>
              </a:rPr>
              <a:t>TOP 10	Neuwahlen des Vorstandes und der Funktionsträger</a:t>
            </a:r>
          </a:p>
          <a:p>
            <a:r>
              <a:rPr lang="de-DE" sz="1600" dirty="0"/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3379394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C95725-B60D-4E8A-B34C-A931D797E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071065"/>
            <a:ext cx="8666480" cy="546626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		   						Bisher								</a:t>
            </a:r>
          </a:p>
          <a:p>
            <a:r>
              <a:rPr lang="de-DE" dirty="0"/>
              <a:t>1. Vorstand						Peter Popp								</a:t>
            </a:r>
          </a:p>
          <a:p>
            <a:r>
              <a:rPr lang="de-DE" dirty="0"/>
              <a:t>2. Vorstand						Stephan Dillig							</a:t>
            </a:r>
          </a:p>
          <a:p>
            <a:r>
              <a:rPr lang="de-DE" dirty="0"/>
              <a:t>3. Vorstand						Renate König							</a:t>
            </a:r>
          </a:p>
          <a:p>
            <a:r>
              <a:rPr lang="de-DE" dirty="0"/>
              <a:t>4. Vorstand (Finanzvorstand)		Kerstin Friedmann						</a:t>
            </a:r>
          </a:p>
          <a:p>
            <a:r>
              <a:rPr lang="de-DE" dirty="0"/>
              <a:t>Sportwart(in)					Denis Luga, Niklas Friedmann			</a:t>
            </a:r>
          </a:p>
          <a:p>
            <a:r>
              <a:rPr lang="de-DE" dirty="0"/>
              <a:t>Jugendwart(in)					Sandra Hollmach						</a:t>
            </a:r>
          </a:p>
          <a:p>
            <a:r>
              <a:rPr lang="de-DE" dirty="0"/>
              <a:t>Platzwart(in)						Hubert Metzner</a:t>
            </a:r>
          </a:p>
          <a:p>
            <a:r>
              <a:rPr lang="de-DE" dirty="0"/>
              <a:t>Technikwart						Bernhard Metzner						</a:t>
            </a:r>
          </a:p>
          <a:p>
            <a:r>
              <a:rPr lang="de-DE" dirty="0"/>
              <a:t>Schriftführer(in)					Sandra Hollmach						</a:t>
            </a:r>
          </a:p>
          <a:p>
            <a:r>
              <a:rPr lang="de-DE" dirty="0"/>
              <a:t>Medienbeauftragte(r)			Niklas Friedmann						</a:t>
            </a:r>
          </a:p>
          <a:p>
            <a:r>
              <a:rPr lang="de-DE" dirty="0"/>
              <a:t>Ältestenrat (3 Personen)			I. </a:t>
            </a:r>
            <a:r>
              <a:rPr lang="de-DE" dirty="0" err="1"/>
              <a:t>Wiedner</a:t>
            </a:r>
            <a:r>
              <a:rPr lang="de-DE" dirty="0"/>
              <a:t>, P. Dütsch, R. Wangelin		</a:t>
            </a:r>
          </a:p>
          <a:p>
            <a:r>
              <a:rPr lang="de-DE" dirty="0"/>
              <a:t>Kassenprüfer(in)					M. Sinner, D. Raab, B. Schmoll, 			</a:t>
            </a:r>
          </a:p>
          <a:p>
            <a:r>
              <a:rPr lang="de-DE" dirty="0"/>
              <a:t>Schiedsrichterobmann (-frau)	Thomas </a:t>
            </a:r>
            <a:r>
              <a:rPr lang="de-DE" dirty="0" err="1"/>
              <a:t>Holzenleuchter</a:t>
            </a:r>
            <a:r>
              <a:rPr lang="de-DE" dirty="0"/>
              <a:t>				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579D3D-63A1-8D80-C2EF-9EA821468A68}"/>
              </a:ext>
            </a:extLst>
          </p:cNvPr>
          <p:cNvSpPr txBox="1"/>
          <p:nvPr/>
        </p:nvSpPr>
        <p:spPr>
          <a:xfrm>
            <a:off x="3042920" y="480218"/>
            <a:ext cx="61061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Neuwahlen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9861ED9-49B0-6A3F-A520-9729A103032F}"/>
              </a:ext>
            </a:extLst>
          </p:cNvPr>
          <p:cNvSpPr txBox="1">
            <a:spLocks/>
          </p:cNvSpPr>
          <p:nvPr/>
        </p:nvSpPr>
        <p:spPr>
          <a:xfrm>
            <a:off x="8117840" y="1071065"/>
            <a:ext cx="3992880" cy="5466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Kandidaten</a:t>
            </a:r>
          </a:p>
          <a:p>
            <a:r>
              <a:rPr lang="de-DE" dirty="0"/>
              <a:t>P. Popp</a:t>
            </a:r>
          </a:p>
          <a:p>
            <a:r>
              <a:rPr lang="de-DE" dirty="0"/>
              <a:t>S. Dillig</a:t>
            </a:r>
          </a:p>
          <a:p>
            <a:r>
              <a:rPr lang="de-DE" dirty="0"/>
              <a:t>R. König	</a:t>
            </a:r>
          </a:p>
          <a:p>
            <a:r>
              <a:rPr lang="de-DE" dirty="0"/>
              <a:t>K. Friedmann</a:t>
            </a:r>
          </a:p>
          <a:p>
            <a:r>
              <a:rPr lang="de-DE" dirty="0"/>
              <a:t>?</a:t>
            </a:r>
          </a:p>
          <a:p>
            <a:r>
              <a:rPr lang="de-DE" dirty="0"/>
              <a:t>S. Hollmach</a:t>
            </a:r>
          </a:p>
          <a:p>
            <a:r>
              <a:rPr lang="de-DE" dirty="0"/>
              <a:t>H. Metzner</a:t>
            </a:r>
          </a:p>
          <a:p>
            <a:r>
              <a:rPr lang="de-DE" dirty="0"/>
              <a:t>B. Metzner</a:t>
            </a:r>
          </a:p>
          <a:p>
            <a:r>
              <a:rPr lang="de-DE" dirty="0"/>
              <a:t>S. Hollmach</a:t>
            </a:r>
          </a:p>
          <a:p>
            <a:r>
              <a:rPr lang="de-DE" dirty="0"/>
              <a:t>N. Friedmann</a:t>
            </a:r>
          </a:p>
          <a:p>
            <a:r>
              <a:rPr lang="de-DE" dirty="0"/>
              <a:t>I. </a:t>
            </a:r>
            <a:r>
              <a:rPr lang="de-DE" dirty="0" err="1"/>
              <a:t>Wiedner</a:t>
            </a:r>
            <a:r>
              <a:rPr lang="de-DE" dirty="0"/>
              <a:t>, P. Dütsch, R. Wangelin</a:t>
            </a:r>
          </a:p>
          <a:p>
            <a:r>
              <a:rPr lang="de-DE" dirty="0"/>
              <a:t>M. Sinner, D. Raab, B. Schmoll</a:t>
            </a:r>
          </a:p>
          <a:p>
            <a:r>
              <a:rPr lang="de-DE" dirty="0"/>
              <a:t>T. </a:t>
            </a:r>
            <a:r>
              <a:rPr lang="de-DE" dirty="0" err="1"/>
              <a:t>Holzenleuchter</a:t>
            </a:r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F6E2C13-8524-54F8-0D0A-73D516A15480}"/>
              </a:ext>
            </a:extLst>
          </p:cNvPr>
          <p:cNvSpPr txBox="1">
            <a:spLocks/>
          </p:cNvSpPr>
          <p:nvPr/>
        </p:nvSpPr>
        <p:spPr>
          <a:xfrm>
            <a:off x="4308555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38858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3F1EE8-F8CE-9894-1D8E-1696B1F3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11E553-D817-4332-5FC2-9A9D55BAF21E}"/>
              </a:ext>
            </a:extLst>
          </p:cNvPr>
          <p:cNvSpPr txBox="1"/>
          <p:nvPr/>
        </p:nvSpPr>
        <p:spPr>
          <a:xfrm>
            <a:off x="307573" y="34913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Tagesordnung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9C9206-4933-4809-9605-26F638D9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78" y="1038608"/>
            <a:ext cx="11856922" cy="5290123"/>
          </a:xfrm>
        </p:spPr>
        <p:txBody>
          <a:bodyPr>
            <a:noAutofit/>
          </a:bodyPr>
          <a:lstStyle/>
          <a:p>
            <a:r>
              <a:rPr lang="de-DE" sz="1600" dirty="0"/>
              <a:t>TOP 1	V1 – Peter:</a:t>
            </a:r>
          </a:p>
          <a:p>
            <a:r>
              <a:rPr lang="de-DE" sz="1600" dirty="0"/>
              <a:t>		Begrüßung – Feststellung der Beschlussfähigkeit </a:t>
            </a:r>
          </a:p>
          <a:p>
            <a:r>
              <a:rPr lang="de-DE" sz="1600" dirty="0"/>
              <a:t>		Protokoll der letzten MV v. 06.04.2022 Aussprache + Genehmigung</a:t>
            </a:r>
          </a:p>
          <a:p>
            <a:r>
              <a:rPr lang="de-DE" sz="1600" dirty="0"/>
              <a:t>TOP 2	Ehrenpräsident – Hubert:	Gedenken und Ehrung von Vereinsmitgliedern</a:t>
            </a:r>
          </a:p>
          <a:p>
            <a:r>
              <a:rPr lang="de-DE" sz="1600" dirty="0"/>
              <a:t>TOP 3	V1 – Peter: 			 	Meine Erfahrung der letzten zwei Jahre</a:t>
            </a:r>
          </a:p>
          <a:p>
            <a:r>
              <a:rPr lang="de-DE" sz="1600" dirty="0"/>
              <a:t>TOP 4 	V2 – Stephan:				Mitgliederstatistik, Hinweis Sponsoring und Hemdenaktion</a:t>
            </a:r>
          </a:p>
          <a:p>
            <a:r>
              <a:rPr lang="de-DE" sz="1600" dirty="0"/>
              <a:t>								Attraktivität der Vereinsarbeit - Diskussion </a:t>
            </a:r>
          </a:p>
          <a:p>
            <a:r>
              <a:rPr lang="de-DE" sz="1600" dirty="0"/>
              <a:t>TOP 5	Steuerberater – Kurt:		Finanzsituation des TC Hallstadt</a:t>
            </a:r>
          </a:p>
          <a:p>
            <a:r>
              <a:rPr lang="de-DE" sz="1600" dirty="0"/>
              <a:t>TOP 6	Bericht der Kassenprüfer</a:t>
            </a:r>
          </a:p>
          <a:p>
            <a:r>
              <a:rPr lang="de-DE" sz="1600" dirty="0"/>
              <a:t>TOP 7	Sportvorstand – Renate:	Spielbetrieb, Jugendförderkonzept, Trainersituation</a:t>
            </a:r>
          </a:p>
          <a:p>
            <a:r>
              <a:rPr lang="de-DE" sz="1600" dirty="0"/>
              <a:t>TOP 8	Platz-/ Technikwarte:	Sommer-/ Winteraktivitäten, Vorbereitung Sommer 23, Videoüberwachung</a:t>
            </a:r>
          </a:p>
          <a:p>
            <a:r>
              <a:rPr lang="de-DE" sz="1600" dirty="0"/>
              <a:t>TOP 9	Entlastung des Vorstandes u. der Funktionsträger</a:t>
            </a:r>
          </a:p>
          <a:p>
            <a:r>
              <a:rPr lang="de-DE" sz="1600" dirty="0"/>
              <a:t>TOP 10	Neuwahlen des Vorstandes und der Funktionsträger</a:t>
            </a:r>
          </a:p>
          <a:p>
            <a:r>
              <a:rPr lang="de-DE" dirty="0">
                <a:solidFill>
                  <a:schemeClr val="bg1"/>
                </a:solidFill>
              </a:rPr>
              <a:t>TOP 11 	Wünsche und Anträge</a:t>
            </a:r>
          </a:p>
        </p:txBody>
      </p:sp>
    </p:spTree>
    <p:extLst>
      <p:ext uri="{BB962C8B-B14F-4D97-AF65-F5344CB8AC3E}">
        <p14:creationId xmlns:p14="http://schemas.microsoft.com/office/powerpoint/2010/main" val="3409801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010_04_29 (1686)">
            <a:extLst>
              <a:ext uri="{FF2B5EF4-FFF2-40B4-BE49-F238E27FC236}">
                <a16:creationId xmlns:a16="http://schemas.microsoft.com/office/drawing/2014/main" id="{82B629E7-F750-434A-8451-621EFAD7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880" y="1171371"/>
            <a:ext cx="7233920" cy="481502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F1C757-F3E0-7874-5B65-BCB33B52DC70}"/>
              </a:ext>
            </a:extLst>
          </p:cNvPr>
          <p:cNvSpPr txBox="1"/>
          <p:nvPr/>
        </p:nvSpPr>
        <p:spPr>
          <a:xfrm>
            <a:off x="3042920" y="480218"/>
            <a:ext cx="61061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Wünsche und Anträge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9379DCE-D20A-D1BD-099E-66931A5B5E33}"/>
              </a:ext>
            </a:extLst>
          </p:cNvPr>
          <p:cNvSpPr txBox="1"/>
          <p:nvPr/>
        </p:nvSpPr>
        <p:spPr>
          <a:xfrm>
            <a:off x="4500880" y="222856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1300" b="1" dirty="0"/>
              <a:t>?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29F5993-B742-F260-9896-7E98F8FC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871478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AAB4BD-EC43-47E4-96AD-A726BE9B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252" y="676846"/>
            <a:ext cx="9438196" cy="5038155"/>
          </a:xfr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endParaRPr lang="de-DE" dirty="0"/>
          </a:p>
          <a:p>
            <a:pPr algn="ctr"/>
            <a:r>
              <a:rPr lang="de-DE" sz="3200" dirty="0"/>
              <a:t>Vielen Dank </a:t>
            </a:r>
          </a:p>
          <a:p>
            <a:pPr algn="ctr"/>
            <a:r>
              <a:rPr lang="de-DE" sz="3200" dirty="0"/>
              <a:t>für eure </a:t>
            </a:r>
          </a:p>
          <a:p>
            <a:pPr algn="ctr"/>
            <a:r>
              <a:rPr lang="de-DE" sz="3200" dirty="0"/>
              <a:t>Aufmerksamkeit und konstruktive Begleitung!</a:t>
            </a:r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Schön, dass ihr da wart und damit Interesse an eurem TCH signalisiert.</a:t>
            </a:r>
          </a:p>
          <a:p>
            <a:pPr algn="ctr"/>
            <a:r>
              <a:rPr lang="de-DE" sz="3200" dirty="0"/>
              <a:t>Die Getränke übernimmt der Verein.</a:t>
            </a:r>
            <a:endParaRPr lang="de-DE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C49462EE-24C0-C182-198A-D1082E6A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555" y="6353680"/>
            <a:ext cx="7543800" cy="365125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170859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FD3B01-BF04-4E29-BDBC-79182754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134046"/>
            <a:ext cx="11103235" cy="503815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endParaRPr lang="de-DE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94" y="2825181"/>
            <a:ext cx="2286319" cy="30579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78362" y="3108960"/>
            <a:ext cx="42062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Dr. Matthias Peisler</a:t>
            </a:r>
          </a:p>
          <a:p>
            <a:endParaRPr lang="de-DE" sz="2800" dirty="0"/>
          </a:p>
          <a:p>
            <a:r>
              <a:rPr lang="de-DE" dirty="0"/>
              <a:t>Eintritt in TCH: </a:t>
            </a:r>
          </a:p>
          <a:p>
            <a:r>
              <a:rPr lang="de-DE" dirty="0"/>
              <a:t>22.2.22</a:t>
            </a:r>
          </a:p>
          <a:p>
            <a:endParaRPr lang="de-DE" dirty="0"/>
          </a:p>
          <a:p>
            <a:r>
              <a:rPr lang="de-DE" dirty="0"/>
              <a:t>Gest.: </a:t>
            </a:r>
          </a:p>
          <a:p>
            <a:r>
              <a:rPr lang="de-DE" dirty="0"/>
              <a:t>53 jährig am 13.1.23</a:t>
            </a:r>
          </a:p>
          <a:p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4E4BE2-363E-8927-26B7-1A235AE3DE68}"/>
              </a:ext>
            </a:extLst>
          </p:cNvPr>
          <p:cNvSpPr txBox="1"/>
          <p:nvPr/>
        </p:nvSpPr>
        <p:spPr>
          <a:xfrm>
            <a:off x="3052763" y="443985"/>
            <a:ext cx="61055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	Gedenken an verstorbene Mitglieder des TCH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FBB0DD2-FBE4-8FF4-B7DC-30759935E8AA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47857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" y="2466998"/>
            <a:ext cx="3033858" cy="37052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42" y="1435974"/>
            <a:ext cx="2283331" cy="342411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47303" y="5421600"/>
            <a:ext cx="416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AvantGarde Md BT" panose="020B0602020202020204" pitchFamily="34" charset="0"/>
              </a:rPr>
              <a:t>Günter Höhlein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67605" y="2735941"/>
            <a:ext cx="15295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Eintr</a:t>
            </a:r>
            <a:r>
              <a:rPr lang="de-DE" dirty="0"/>
              <a:t>. in TCH:</a:t>
            </a:r>
          </a:p>
          <a:p>
            <a:r>
              <a:rPr lang="de-DE" dirty="0"/>
              <a:t>1.3.1992</a:t>
            </a:r>
          </a:p>
          <a:p>
            <a:endParaRPr lang="de-DE" dirty="0"/>
          </a:p>
          <a:p>
            <a:r>
              <a:rPr lang="de-DE" dirty="0"/>
              <a:t>Geb.: </a:t>
            </a:r>
          </a:p>
          <a:p>
            <a:r>
              <a:rPr lang="de-DE" dirty="0"/>
              <a:t>22.10.1944</a:t>
            </a:r>
          </a:p>
          <a:p>
            <a:r>
              <a:rPr lang="de-DE" dirty="0"/>
              <a:t>Gest.:</a:t>
            </a:r>
          </a:p>
          <a:p>
            <a:r>
              <a:rPr lang="de-DE" dirty="0"/>
              <a:t>11.3.2023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61" y="1794713"/>
            <a:ext cx="2730500" cy="3644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AB06175-B6D4-583B-0BF7-E1FF649D3D02}"/>
              </a:ext>
            </a:extLst>
          </p:cNvPr>
          <p:cNvSpPr txBox="1"/>
          <p:nvPr/>
        </p:nvSpPr>
        <p:spPr>
          <a:xfrm>
            <a:off x="3052763" y="443985"/>
            <a:ext cx="61055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	Gedenken an verstorbene Mitglieder des TCH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3FA66C2D-C684-4977-60A0-61B957F21A07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30444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ern mit 5 Zacken 14"/>
          <p:cNvSpPr/>
          <p:nvPr/>
        </p:nvSpPr>
        <p:spPr>
          <a:xfrm>
            <a:off x="3506993" y="1264543"/>
            <a:ext cx="2522534" cy="139541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/>
          <p:cNvSpPr/>
          <p:nvPr/>
        </p:nvSpPr>
        <p:spPr>
          <a:xfrm>
            <a:off x="613743" y="17360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1011219" y="4182131"/>
            <a:ext cx="4001845" cy="1874423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Jürgen Klerner </a:t>
            </a:r>
          </a:p>
          <a:p>
            <a:pPr algn="ctr"/>
            <a:r>
              <a:rPr lang="de-DE" dirty="0"/>
              <a:t>(1.5.1982)</a:t>
            </a:r>
          </a:p>
        </p:txBody>
      </p:sp>
      <p:sp>
        <p:nvSpPr>
          <p:cNvPr id="11" name="Stern mit 5 Zacken 10"/>
          <p:cNvSpPr/>
          <p:nvPr/>
        </p:nvSpPr>
        <p:spPr>
          <a:xfrm>
            <a:off x="3838704" y="3697802"/>
            <a:ext cx="3631807" cy="2293972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Isolde Wiedner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(1.8.1982)</a:t>
            </a:r>
          </a:p>
        </p:txBody>
      </p:sp>
      <p:sp>
        <p:nvSpPr>
          <p:cNvPr id="12" name="Stern mit 5 Zacken 11"/>
          <p:cNvSpPr/>
          <p:nvPr/>
        </p:nvSpPr>
        <p:spPr>
          <a:xfrm>
            <a:off x="6196406" y="3810758"/>
            <a:ext cx="3476169" cy="2068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Horst </a:t>
            </a:r>
            <a:r>
              <a:rPr lang="de-DE" dirty="0" err="1"/>
              <a:t>Küffner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(1.2.1983)</a:t>
            </a:r>
          </a:p>
        </p:txBody>
      </p:sp>
      <p:sp>
        <p:nvSpPr>
          <p:cNvPr id="13" name="Stern mit 5 Zacken 12"/>
          <p:cNvSpPr/>
          <p:nvPr/>
        </p:nvSpPr>
        <p:spPr>
          <a:xfrm>
            <a:off x="3324112" y="1004552"/>
            <a:ext cx="5141465" cy="285773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Renate  und Manfred König  (1.7.1992)</a:t>
            </a:r>
          </a:p>
        </p:txBody>
      </p:sp>
      <p:sp>
        <p:nvSpPr>
          <p:cNvPr id="14" name="Stern mit 5 Zacken 13"/>
          <p:cNvSpPr/>
          <p:nvPr/>
        </p:nvSpPr>
        <p:spPr>
          <a:xfrm>
            <a:off x="7166386" y="22027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5 Zacken 15"/>
          <p:cNvSpPr/>
          <p:nvPr/>
        </p:nvSpPr>
        <p:spPr>
          <a:xfrm>
            <a:off x="8304213" y="2462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E8A0D3-2C96-14A3-5593-D9610B60D9CF}"/>
              </a:ext>
            </a:extLst>
          </p:cNvPr>
          <p:cNvSpPr txBox="1"/>
          <p:nvPr/>
        </p:nvSpPr>
        <p:spPr>
          <a:xfrm>
            <a:off x="3052763" y="463035"/>
            <a:ext cx="6105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Ehrungen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BF79FD2-0A22-43B0-07C9-6C3585A6A2C6}"/>
              </a:ext>
            </a:extLst>
          </p:cNvPr>
          <p:cNvSpPr txBox="1"/>
          <p:nvPr/>
        </p:nvSpPr>
        <p:spPr>
          <a:xfrm>
            <a:off x="3052763" y="60637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♥ Wir bedanken uns für eure Treue ♥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54A6E7F-5DF6-B1E1-68E4-CE626BBA4B81}"/>
              </a:ext>
            </a:extLst>
          </p:cNvPr>
          <p:cNvSpPr txBox="1"/>
          <p:nvPr/>
        </p:nvSpPr>
        <p:spPr>
          <a:xfrm>
            <a:off x="357188" y="955477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dirty="0"/>
          </a:p>
          <a:p>
            <a:r>
              <a:rPr lang="de-DE" b="1" u="sng" dirty="0"/>
              <a:t>30Jahre Vereinsmitgliedschaft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1693AC-6C48-07A1-4CB6-D00D9AB06281}"/>
              </a:ext>
            </a:extLst>
          </p:cNvPr>
          <p:cNvSpPr txBox="1"/>
          <p:nvPr/>
        </p:nvSpPr>
        <p:spPr>
          <a:xfrm>
            <a:off x="357188" y="3308152"/>
            <a:ext cx="6105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DE" dirty="0"/>
          </a:p>
          <a:p>
            <a:r>
              <a:rPr lang="de-DE" b="1" u="sng" dirty="0"/>
              <a:t>40Jahre Vereinsmitgliedschaft</a:t>
            </a:r>
            <a:endParaRPr lang="de-DE" dirty="0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308CB646-B7BE-8862-0A5F-AC561BEB459C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364146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rn mit 5 Zacken 3"/>
          <p:cNvSpPr/>
          <p:nvPr/>
        </p:nvSpPr>
        <p:spPr>
          <a:xfrm>
            <a:off x="3904866" y="1420010"/>
            <a:ext cx="4991708" cy="2714811"/>
          </a:xfrm>
          <a:prstGeom prst="star5">
            <a:avLst>
              <a:gd name="adj" fmla="val 22387"/>
              <a:gd name="hf" fmla="val 105146"/>
              <a:gd name="vf" fmla="val 110557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chemeClr val="bg1"/>
                </a:solidFill>
              </a:rPr>
              <a:t>Helmut </a:t>
            </a:r>
            <a:r>
              <a:rPr lang="de-DE" dirty="0" err="1">
                <a:solidFill>
                  <a:schemeClr val="bg1"/>
                </a:solidFill>
              </a:rPr>
              <a:t>Horbelt</a:t>
            </a:r>
            <a:r>
              <a:rPr lang="de-DE" dirty="0">
                <a:solidFill>
                  <a:schemeClr val="bg1"/>
                </a:solidFill>
              </a:rPr>
              <a:t>  (1.8.77)</a:t>
            </a:r>
          </a:p>
          <a:p>
            <a:pPr algn="ctr"/>
            <a:endParaRPr lang="de-DE" dirty="0"/>
          </a:p>
        </p:txBody>
      </p:sp>
      <p:sp>
        <p:nvSpPr>
          <p:cNvPr id="5" name="Stern mit 5 Zacken 4"/>
          <p:cNvSpPr/>
          <p:nvPr/>
        </p:nvSpPr>
        <p:spPr>
          <a:xfrm>
            <a:off x="965128" y="1807215"/>
            <a:ext cx="4742982" cy="205702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Stephan Klarmann</a:t>
            </a:r>
          </a:p>
          <a:p>
            <a:pPr algn="ctr"/>
            <a:r>
              <a:rPr lang="de-DE" dirty="0"/>
              <a:t>(1.6.1977)</a:t>
            </a:r>
          </a:p>
          <a:p>
            <a:pPr algn="ctr"/>
            <a:endParaRPr lang="de-DE" dirty="0"/>
          </a:p>
        </p:txBody>
      </p:sp>
      <p:sp>
        <p:nvSpPr>
          <p:cNvPr id="6" name="Stern mit 5 Zacken 5"/>
          <p:cNvSpPr/>
          <p:nvPr/>
        </p:nvSpPr>
        <p:spPr>
          <a:xfrm>
            <a:off x="1269402" y="3357910"/>
            <a:ext cx="4686399" cy="250946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Jürgen Hofmann</a:t>
            </a:r>
          </a:p>
          <a:p>
            <a:pPr algn="ctr"/>
            <a:r>
              <a:rPr lang="de-DE" dirty="0"/>
              <a:t>(1.9.1977)</a:t>
            </a:r>
          </a:p>
        </p:txBody>
      </p:sp>
      <p:sp>
        <p:nvSpPr>
          <p:cNvPr id="7" name="Stern mit 5 Zacken 6"/>
          <p:cNvSpPr/>
          <p:nvPr/>
        </p:nvSpPr>
        <p:spPr>
          <a:xfrm>
            <a:off x="5066853" y="2571078"/>
            <a:ext cx="4970033" cy="3719526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236464" y="4280260"/>
            <a:ext cx="2660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Rosi &amp; Johann Wolf </a:t>
            </a:r>
          </a:p>
          <a:p>
            <a:pPr algn="ctr"/>
            <a:r>
              <a:rPr lang="de-DE" dirty="0"/>
              <a:t>(1.1.1978)</a:t>
            </a:r>
          </a:p>
        </p:txBody>
      </p:sp>
      <p:sp>
        <p:nvSpPr>
          <p:cNvPr id="10" name="Rechteck 9"/>
          <p:cNvSpPr/>
          <p:nvPr/>
        </p:nvSpPr>
        <p:spPr>
          <a:xfrm>
            <a:off x="3247538" y="6137956"/>
            <a:ext cx="418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♥ Wir bedanken uns für eure Treue ♥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F0662D-3D16-6237-6259-2D68D50D0312}"/>
              </a:ext>
            </a:extLst>
          </p:cNvPr>
          <p:cNvSpPr txBox="1"/>
          <p:nvPr/>
        </p:nvSpPr>
        <p:spPr>
          <a:xfrm>
            <a:off x="3043238" y="498180"/>
            <a:ext cx="6105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Ehrungen 2023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F6A3F9F-F0BB-1DC6-2793-BF0D3C1773AA}"/>
              </a:ext>
            </a:extLst>
          </p:cNvPr>
          <p:cNvSpPr txBox="1"/>
          <p:nvPr/>
        </p:nvSpPr>
        <p:spPr>
          <a:xfrm>
            <a:off x="423863" y="1158359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u="sng" dirty="0"/>
              <a:t>45 Jahre Vereinsmitgliedschaft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88DC476-EC53-C034-E832-1E4F455EB8A8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47729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rz 4"/>
          <p:cNvSpPr/>
          <p:nvPr/>
        </p:nvSpPr>
        <p:spPr>
          <a:xfrm>
            <a:off x="2048091" y="2796989"/>
            <a:ext cx="2685274" cy="2605604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Lucida Bright" panose="02040602050505020304" pitchFamily="18" charset="0"/>
              </a:rPr>
              <a:t>Britta</a:t>
            </a:r>
            <a:r>
              <a:rPr lang="de-DE" dirty="0">
                <a:latin typeface="Lucida Bright" panose="02040602050505020304" pitchFamily="18" charset="0"/>
              </a:rPr>
              <a:t> Becker</a:t>
            </a:r>
          </a:p>
        </p:txBody>
      </p:sp>
      <p:sp>
        <p:nvSpPr>
          <p:cNvPr id="6" name="Herz 5"/>
          <p:cNvSpPr/>
          <p:nvPr/>
        </p:nvSpPr>
        <p:spPr>
          <a:xfrm>
            <a:off x="5980983" y="2810003"/>
            <a:ext cx="2893806" cy="2431226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Lucida Bright" panose="02040602050505020304" pitchFamily="18" charset="0"/>
              </a:rPr>
              <a:t>Rosi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Lucida Bright" panose="02040602050505020304" pitchFamily="18" charset="0"/>
              </a:rPr>
              <a:t>Wolf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7FB151-008D-176A-417C-D2A1E4E88288}"/>
              </a:ext>
            </a:extLst>
          </p:cNvPr>
          <p:cNvSpPr txBox="1"/>
          <p:nvPr/>
        </p:nvSpPr>
        <p:spPr>
          <a:xfrm>
            <a:off x="2428539" y="446103"/>
            <a:ext cx="73044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 kumimoji="0" sz="2600" b="1" i="1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defRPr>
            </a:lvl1pPr>
          </a:lstStyle>
          <a:p>
            <a:r>
              <a:rPr lang="de-DE" dirty="0"/>
              <a:t>Ehrung und ein Dankeschön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63755FFE-1C38-08F2-FD1A-BE6E5F779993}"/>
              </a:ext>
            </a:extLst>
          </p:cNvPr>
          <p:cNvSpPr txBox="1">
            <a:spLocks/>
          </p:cNvSpPr>
          <p:nvPr/>
        </p:nvSpPr>
        <p:spPr>
          <a:xfrm>
            <a:off x="4267200" y="635368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tx1"/>
                </a:solidFill>
              </a:rPr>
              <a:t>Mitgliederversammlung 2023</a:t>
            </a:r>
          </a:p>
        </p:txBody>
      </p:sp>
    </p:spTree>
    <p:extLst>
      <p:ext uri="{BB962C8B-B14F-4D97-AF65-F5344CB8AC3E}">
        <p14:creationId xmlns:p14="http://schemas.microsoft.com/office/powerpoint/2010/main" val="3245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3310</Words>
  <Application>Microsoft Office PowerPoint</Application>
  <PresentationFormat>Breitbild</PresentationFormat>
  <Paragraphs>666</Paragraphs>
  <Slides>45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45</vt:i4>
      </vt:variant>
    </vt:vector>
  </HeadingPairs>
  <TitlesOfParts>
    <vt:vector size="52" baseType="lpstr">
      <vt:lpstr>Arial</vt:lpstr>
      <vt:lpstr>AvantGarde Md BT</vt:lpstr>
      <vt:lpstr>Calibri</vt:lpstr>
      <vt:lpstr>Century Gothic</vt:lpstr>
      <vt:lpstr>Lucida Bright</vt:lpstr>
      <vt:lpstr>Wingdings 3</vt:lpstr>
      <vt:lpstr>Segment</vt:lpstr>
      <vt:lpstr>Herzlich Willkommen ZuR  Mitgliederversammlung 2023  22.03.2023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Mitgliederversammlung 2019</dc:title>
  <dc:creator>Bastian Burgis</dc:creator>
  <cp:lastModifiedBy>Stephan Dillig</cp:lastModifiedBy>
  <cp:revision>126</cp:revision>
  <dcterms:created xsi:type="dcterms:W3CDTF">2019-02-27T09:33:11Z</dcterms:created>
  <dcterms:modified xsi:type="dcterms:W3CDTF">2023-03-22T17:48:35Z</dcterms:modified>
</cp:coreProperties>
</file>